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8486775" cy="12001500"/>
  <p:notesSz cx="12001500" cy="84867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3150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11/28/2023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11/28/2023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11/28/2023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11/28/2023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11/28/2023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11/28/2023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11/28/2023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11/28/2023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9" Type="http://schemas.openxmlformats.org/officeDocument/2006/relationships/image" Target="../media/image38.png"/><Relationship Id="rId21" Type="http://schemas.openxmlformats.org/officeDocument/2006/relationships/image" Target="../media/image20.png"/><Relationship Id="rId34" Type="http://schemas.openxmlformats.org/officeDocument/2006/relationships/image" Target="../media/image33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image" Target="../media/image32.png"/><Relationship Id="rId38" Type="http://schemas.openxmlformats.org/officeDocument/2006/relationships/image" Target="../media/image37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image" Target="../media/image31.png"/><Relationship Id="rId37" Type="http://schemas.openxmlformats.org/officeDocument/2006/relationships/image" Target="../media/image36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image" Target="../media/image27.png"/><Relationship Id="rId36" Type="http://schemas.openxmlformats.org/officeDocument/2006/relationships/image" Target="../media/image35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image" Target="../media/image30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image" Target="../media/image29.png"/><Relationship Id="rId35" Type="http://schemas.openxmlformats.org/officeDocument/2006/relationships/image" Target="../media/image34.png"/><Relationship Id="rId8" Type="http://schemas.openxmlformats.org/officeDocument/2006/relationships/image" Target="../media/image7.png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40.png"/><Relationship Id="rId18" Type="http://schemas.openxmlformats.org/officeDocument/2006/relationships/image" Target="../media/image45.png"/><Relationship Id="rId26" Type="http://schemas.openxmlformats.org/officeDocument/2006/relationships/image" Target="../media/image53.png"/><Relationship Id="rId3" Type="http://schemas.openxmlformats.org/officeDocument/2006/relationships/image" Target="../media/image2.png"/><Relationship Id="rId21" Type="http://schemas.openxmlformats.org/officeDocument/2006/relationships/image" Target="../media/image48.png"/><Relationship Id="rId7" Type="http://schemas.openxmlformats.org/officeDocument/2006/relationships/image" Target="../media/image7.png"/><Relationship Id="rId12" Type="http://schemas.openxmlformats.org/officeDocument/2006/relationships/image" Target="../media/image39.png"/><Relationship Id="rId17" Type="http://schemas.openxmlformats.org/officeDocument/2006/relationships/image" Target="../media/image44.png"/><Relationship Id="rId25" Type="http://schemas.openxmlformats.org/officeDocument/2006/relationships/image" Target="../media/image52.png"/><Relationship Id="rId2" Type="http://schemas.openxmlformats.org/officeDocument/2006/relationships/image" Target="../media/image1.png"/><Relationship Id="rId16" Type="http://schemas.openxmlformats.org/officeDocument/2006/relationships/image" Target="../media/image43.png"/><Relationship Id="rId20" Type="http://schemas.openxmlformats.org/officeDocument/2006/relationships/image" Target="../media/image4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24" Type="http://schemas.openxmlformats.org/officeDocument/2006/relationships/image" Target="../media/image51.png"/><Relationship Id="rId5" Type="http://schemas.openxmlformats.org/officeDocument/2006/relationships/image" Target="../media/image4.png"/><Relationship Id="rId15" Type="http://schemas.openxmlformats.org/officeDocument/2006/relationships/image" Target="../media/image42.png"/><Relationship Id="rId23" Type="http://schemas.openxmlformats.org/officeDocument/2006/relationships/image" Target="../media/image50.png"/><Relationship Id="rId10" Type="http://schemas.openxmlformats.org/officeDocument/2006/relationships/image" Target="../media/image10.png"/><Relationship Id="rId19" Type="http://schemas.openxmlformats.org/officeDocument/2006/relationships/image" Target="../media/image46.png"/><Relationship Id="rId4" Type="http://schemas.openxmlformats.org/officeDocument/2006/relationships/image" Target="../media/image3.png"/><Relationship Id="rId9" Type="http://schemas.openxmlformats.org/officeDocument/2006/relationships/image" Target="../media/image9.png"/><Relationship Id="rId14" Type="http://schemas.openxmlformats.org/officeDocument/2006/relationships/image" Target="../media/image41.png"/><Relationship Id="rId22" Type="http://schemas.openxmlformats.org/officeDocument/2006/relationships/image" Target="../media/image49.png"/><Relationship Id="rId27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8485714" cy="12000000"/>
            <a:chOff x="0" y="0"/>
            <a:chExt cx="8485714" cy="12000000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8485714" cy="12000000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0" y="3569196"/>
            <a:ext cx="8485714" cy="1457352"/>
            <a:chOff x="0" y="3569196"/>
            <a:chExt cx="8485714" cy="1457352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3569196"/>
              <a:ext cx="8485714" cy="1457352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0" y="6972321"/>
            <a:ext cx="8485714" cy="1458482"/>
            <a:chOff x="0" y="6972321"/>
            <a:chExt cx="8485714" cy="1458482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10800000">
              <a:off x="0" y="6972321"/>
              <a:ext cx="8485714" cy="1458482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-44196" y="6430486"/>
            <a:ext cx="8547589" cy="2057773"/>
            <a:chOff x="-44196" y="6430486"/>
            <a:chExt cx="8547589" cy="2057773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-44196" y="6430486"/>
              <a:ext cx="8547589" cy="2057773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206954" y="11772418"/>
            <a:ext cx="8071807" cy="136873"/>
            <a:chOff x="206954" y="11772418"/>
            <a:chExt cx="8071807" cy="136873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06954" y="11772418"/>
              <a:ext cx="8071807" cy="136873"/>
            </a:xfrm>
            <a:prstGeom prst="rect">
              <a:avLst/>
            </a:prstGeom>
          </p:spPr>
        </p:pic>
      </p:grpSp>
      <p:pic>
        <p:nvPicPr>
          <p:cNvPr id="17" name="Object 16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5678" y="1150288"/>
            <a:ext cx="9441931" cy="2336452"/>
          </a:xfrm>
          <a:prstGeom prst="rect">
            <a:avLst/>
          </a:prstGeom>
        </p:spPr>
      </p:pic>
      <p:pic>
        <p:nvPicPr>
          <p:cNvPr id="18" name="Object 17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-390579" y="455663"/>
            <a:ext cx="9311476" cy="1773913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0" y="456019"/>
            <a:ext cx="2676212" cy="194006"/>
            <a:chOff x="0" y="456019"/>
            <a:chExt cx="2676212" cy="194006"/>
          </a:xfrm>
        </p:grpSpPr>
        <p:pic>
          <p:nvPicPr>
            <p:cNvPr id="20" name="Object 19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0" y="456019"/>
              <a:ext cx="2676212" cy="194006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5674280" y="456019"/>
            <a:ext cx="2676212" cy="194006"/>
            <a:chOff x="5674280" y="456019"/>
            <a:chExt cx="2676212" cy="194006"/>
          </a:xfrm>
        </p:grpSpPr>
        <p:pic>
          <p:nvPicPr>
            <p:cNvPr id="23" name="Object 22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674280" y="456019"/>
              <a:ext cx="2676212" cy="194006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3845706" y="553022"/>
            <a:ext cx="794302" cy="115605"/>
            <a:chOff x="3845706" y="553022"/>
            <a:chExt cx="794302" cy="115605"/>
          </a:xfrm>
        </p:grpSpPr>
        <p:grpSp>
          <p:nvGrpSpPr>
            <p:cNvPr id="1009" name="그룹 1009"/>
            <p:cNvGrpSpPr/>
            <p:nvPr/>
          </p:nvGrpSpPr>
          <p:grpSpPr>
            <a:xfrm>
              <a:off x="4185055" y="553022"/>
              <a:ext cx="115605" cy="115605"/>
              <a:chOff x="4185055" y="553022"/>
              <a:chExt cx="115605" cy="115605"/>
            </a:xfrm>
          </p:grpSpPr>
          <p:pic>
            <p:nvPicPr>
              <p:cNvPr id="27" name="Object 26"/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4185055" y="553022"/>
                <a:ext cx="115605" cy="115605"/>
              </a:xfrm>
              <a:prstGeom prst="rect">
                <a:avLst/>
              </a:prstGeom>
            </p:spPr>
          </p:pic>
        </p:grpSp>
        <p:grpSp>
          <p:nvGrpSpPr>
            <p:cNvPr id="1010" name="그룹 1010"/>
            <p:cNvGrpSpPr/>
            <p:nvPr/>
          </p:nvGrpSpPr>
          <p:grpSpPr>
            <a:xfrm>
              <a:off x="3845706" y="553022"/>
              <a:ext cx="115605" cy="115605"/>
              <a:chOff x="3845706" y="553022"/>
              <a:chExt cx="115605" cy="115605"/>
            </a:xfrm>
          </p:grpSpPr>
          <p:pic>
            <p:nvPicPr>
              <p:cNvPr id="30" name="Object 29"/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3845706" y="553022"/>
                <a:ext cx="115605" cy="115605"/>
              </a:xfrm>
              <a:prstGeom prst="rect">
                <a:avLst/>
              </a:prstGeom>
            </p:spPr>
          </p:pic>
        </p:grpSp>
        <p:grpSp>
          <p:nvGrpSpPr>
            <p:cNvPr id="1011" name="그룹 1011"/>
            <p:cNvGrpSpPr/>
            <p:nvPr/>
          </p:nvGrpSpPr>
          <p:grpSpPr>
            <a:xfrm>
              <a:off x="4524404" y="553022"/>
              <a:ext cx="115605" cy="115605"/>
              <a:chOff x="4524404" y="553022"/>
              <a:chExt cx="115605" cy="115605"/>
            </a:xfrm>
          </p:grpSpPr>
          <p:pic>
            <p:nvPicPr>
              <p:cNvPr id="33" name="Object 32"/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4524404" y="553022"/>
                <a:ext cx="115605" cy="115605"/>
              </a:xfrm>
              <a:prstGeom prst="rect">
                <a:avLst/>
              </a:prstGeom>
            </p:spPr>
          </p:pic>
        </p:grpSp>
      </p:grpSp>
      <p:grpSp>
        <p:nvGrpSpPr>
          <p:cNvPr id="1012" name="그룹 1012"/>
          <p:cNvGrpSpPr/>
          <p:nvPr/>
        </p:nvGrpSpPr>
        <p:grpSpPr>
          <a:xfrm>
            <a:off x="3989643" y="-825106"/>
            <a:ext cx="454513" cy="2104724"/>
            <a:chOff x="3989643" y="-825106"/>
            <a:chExt cx="454513" cy="2104724"/>
          </a:xfrm>
        </p:grpSpPr>
        <p:pic>
          <p:nvPicPr>
            <p:cNvPr id="37" name="Object 36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 rot="5400000">
              <a:off x="3989643" y="-825106"/>
              <a:ext cx="454513" cy="2104724"/>
            </a:xfrm>
            <a:prstGeom prst="rect">
              <a:avLst/>
            </a:prstGeom>
          </p:spPr>
        </p:pic>
      </p:grpSp>
      <p:pic>
        <p:nvPicPr>
          <p:cNvPr id="39" name="Object 38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6080232" y="-87626"/>
            <a:ext cx="2594485" cy="1071408"/>
          </a:xfrm>
          <a:prstGeom prst="rect">
            <a:avLst/>
          </a:prstGeom>
        </p:spPr>
      </p:pic>
      <p:grpSp>
        <p:nvGrpSpPr>
          <p:cNvPr id="1013" name="그룹 1013"/>
          <p:cNvGrpSpPr/>
          <p:nvPr/>
        </p:nvGrpSpPr>
        <p:grpSpPr>
          <a:xfrm>
            <a:off x="116175" y="2280306"/>
            <a:ext cx="3235500" cy="1767760"/>
            <a:chOff x="116175" y="2280306"/>
            <a:chExt cx="3235500" cy="1767760"/>
          </a:xfrm>
        </p:grpSpPr>
        <p:pic>
          <p:nvPicPr>
            <p:cNvPr id="41" name="Object 40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16175" y="2280306"/>
              <a:ext cx="3235500" cy="1767760"/>
            </a:xfrm>
            <a:prstGeom prst="rect">
              <a:avLst/>
            </a:prstGeom>
          </p:spPr>
        </p:pic>
      </p:grpSp>
      <p:pic>
        <p:nvPicPr>
          <p:cNvPr id="43" name="Object 42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-1677314" y="4099656"/>
            <a:ext cx="11430703" cy="2336452"/>
          </a:xfrm>
          <a:prstGeom prst="rect">
            <a:avLst/>
          </a:prstGeom>
        </p:spPr>
      </p:pic>
      <p:grpSp>
        <p:nvGrpSpPr>
          <p:cNvPr id="1014" name="그룹 1014"/>
          <p:cNvGrpSpPr/>
          <p:nvPr/>
        </p:nvGrpSpPr>
        <p:grpSpPr>
          <a:xfrm>
            <a:off x="254572" y="5110289"/>
            <a:ext cx="7886662" cy="975425"/>
            <a:chOff x="254572" y="5110289"/>
            <a:chExt cx="7886662" cy="975425"/>
          </a:xfrm>
        </p:grpSpPr>
        <p:grpSp>
          <p:nvGrpSpPr>
            <p:cNvPr id="1015" name="그룹 1015"/>
            <p:cNvGrpSpPr/>
            <p:nvPr/>
          </p:nvGrpSpPr>
          <p:grpSpPr>
            <a:xfrm>
              <a:off x="254572" y="5110289"/>
              <a:ext cx="7886662" cy="975425"/>
              <a:chOff x="254572" y="5110289"/>
              <a:chExt cx="7886662" cy="975425"/>
            </a:xfrm>
          </p:grpSpPr>
          <p:pic>
            <p:nvPicPr>
              <p:cNvPr id="46" name="Object 45"/>
              <p:cNvPicPr>
                <a:picLocks noChangeAspect="1"/>
              </p:cNvPicPr>
              <p:nvPr/>
            </p:nvPicPr>
            <p:blipFill>
              <a:blip r:embed="rId15" cstate="print"/>
              <a:stretch>
                <a:fillRect/>
              </a:stretch>
            </p:blipFill>
            <p:spPr>
              <a:xfrm>
                <a:off x="-3703765" y="4622576"/>
                <a:ext cx="15773325" cy="1950851"/>
              </a:xfrm>
              <a:prstGeom prst="rect">
                <a:avLst/>
              </a:prstGeom>
            </p:spPr>
          </p:pic>
          <p:pic>
            <p:nvPicPr>
              <p:cNvPr id="47" name="Object 46"/>
              <p:cNvPicPr>
                <a:picLocks noChangeAspect="1"/>
              </p:cNvPicPr>
              <p:nvPr/>
            </p:nvPicPr>
            <p:blipFill>
              <a:blip r:embed="rId16" cstate="print"/>
              <a:stretch>
                <a:fillRect/>
              </a:stretch>
            </p:blipFill>
            <p:spPr>
              <a:xfrm>
                <a:off x="254572" y="5110289"/>
                <a:ext cx="7886662" cy="975425"/>
              </a:xfrm>
              <a:prstGeom prst="rect">
                <a:avLst/>
              </a:prstGeom>
            </p:spPr>
          </p:pic>
        </p:grpSp>
        <p:pic>
          <p:nvPicPr>
            <p:cNvPr id="49" name="Object 48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325944" y="5144707"/>
              <a:ext cx="7856850" cy="685716"/>
            </a:xfrm>
            <a:prstGeom prst="rect">
              <a:avLst/>
            </a:prstGeom>
          </p:spPr>
        </p:pic>
        <p:pic>
          <p:nvPicPr>
            <p:cNvPr id="50" name="Object 49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220731" y="5497078"/>
              <a:ext cx="7496669" cy="685716"/>
            </a:xfrm>
            <a:prstGeom prst="rect">
              <a:avLst/>
            </a:prstGeom>
          </p:spPr>
        </p:pic>
      </p:grpSp>
      <p:grpSp>
        <p:nvGrpSpPr>
          <p:cNvPr id="1016" name="그룹 1016"/>
          <p:cNvGrpSpPr/>
          <p:nvPr/>
        </p:nvGrpSpPr>
        <p:grpSpPr>
          <a:xfrm>
            <a:off x="121239" y="4053344"/>
            <a:ext cx="3144722" cy="348194"/>
            <a:chOff x="121239" y="4053344"/>
            <a:chExt cx="3144722" cy="348194"/>
          </a:xfrm>
        </p:grpSpPr>
        <p:pic>
          <p:nvPicPr>
            <p:cNvPr id="53" name="Object 52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-1435970" y="3894398"/>
              <a:ext cx="6289443" cy="696388"/>
            </a:xfrm>
            <a:prstGeom prst="rect">
              <a:avLst/>
            </a:prstGeom>
          </p:spPr>
        </p:pic>
        <p:pic>
          <p:nvPicPr>
            <p:cNvPr id="54" name="Object 53"/>
            <p:cNvPicPr>
              <a:picLocks noChangeAspect="1"/>
            </p:cNvPicPr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21239" y="4053344"/>
              <a:ext cx="3144722" cy="348194"/>
            </a:xfrm>
            <a:prstGeom prst="rect">
              <a:avLst/>
            </a:prstGeom>
          </p:spPr>
        </p:pic>
      </p:grpSp>
      <p:pic>
        <p:nvPicPr>
          <p:cNvPr id="56" name="Object 55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368752" y="4078077"/>
            <a:ext cx="2623298" cy="448030"/>
          </a:xfrm>
          <a:prstGeom prst="rect">
            <a:avLst/>
          </a:prstGeom>
        </p:spPr>
      </p:pic>
      <p:grpSp>
        <p:nvGrpSpPr>
          <p:cNvPr id="1017" name="그룹 1017"/>
          <p:cNvGrpSpPr/>
          <p:nvPr/>
        </p:nvGrpSpPr>
        <p:grpSpPr>
          <a:xfrm>
            <a:off x="3592089" y="2318401"/>
            <a:ext cx="1686697" cy="2046138"/>
            <a:chOff x="3592089" y="2318401"/>
            <a:chExt cx="1686697" cy="2046138"/>
          </a:xfrm>
        </p:grpSpPr>
        <p:pic>
          <p:nvPicPr>
            <p:cNvPr id="58" name="Object 57"/>
            <p:cNvPicPr>
              <a:picLocks noChangeAspect="1"/>
            </p:cNvPicPr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2722791" y="1295332"/>
              <a:ext cx="3373394" cy="4092276"/>
            </a:xfrm>
            <a:prstGeom prst="rect">
              <a:avLst/>
            </a:prstGeom>
          </p:spPr>
        </p:pic>
        <p:pic>
          <p:nvPicPr>
            <p:cNvPr id="59" name="Object 58"/>
            <p:cNvPicPr>
              <a:picLocks noChangeAspect="1"/>
            </p:cNvPicPr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3592089" y="2318401"/>
              <a:ext cx="1686697" cy="2046138"/>
            </a:xfrm>
            <a:prstGeom prst="rect">
              <a:avLst/>
            </a:prstGeom>
          </p:spPr>
        </p:pic>
      </p:grpSp>
      <p:grpSp>
        <p:nvGrpSpPr>
          <p:cNvPr id="1018" name="그룹 1018"/>
          <p:cNvGrpSpPr/>
          <p:nvPr/>
        </p:nvGrpSpPr>
        <p:grpSpPr>
          <a:xfrm>
            <a:off x="5475739" y="3323911"/>
            <a:ext cx="2763089" cy="1050152"/>
            <a:chOff x="5475739" y="3323911"/>
            <a:chExt cx="2763089" cy="1050152"/>
          </a:xfrm>
        </p:grpSpPr>
        <p:pic>
          <p:nvPicPr>
            <p:cNvPr id="62" name="Object 61"/>
            <p:cNvPicPr>
              <a:picLocks noChangeAspect="1"/>
            </p:cNvPicPr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4078038" y="2798835"/>
              <a:ext cx="5526179" cy="2100303"/>
            </a:xfrm>
            <a:prstGeom prst="rect">
              <a:avLst/>
            </a:prstGeom>
          </p:spPr>
        </p:pic>
        <p:pic>
          <p:nvPicPr>
            <p:cNvPr id="63" name="Object 62"/>
            <p:cNvPicPr>
              <a:picLocks noChangeAspect="1"/>
            </p:cNvPicPr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5475739" y="3323911"/>
              <a:ext cx="2763089" cy="1050152"/>
            </a:xfrm>
            <a:prstGeom prst="rect">
              <a:avLst/>
            </a:prstGeom>
          </p:spPr>
        </p:pic>
      </p:grpSp>
      <p:pic>
        <p:nvPicPr>
          <p:cNvPr id="65" name="Object 64"/>
          <p:cNvPicPr>
            <a:picLocks noChangeAspect="1"/>
          </p:cNvPicPr>
          <p:nvPr/>
        </p:nvPicPr>
        <p:blipFill>
          <a:blip r:embed="rId26" cstate="print"/>
          <a:stretch>
            <a:fillRect/>
          </a:stretch>
        </p:blipFill>
        <p:spPr>
          <a:xfrm>
            <a:off x="5424066" y="3288989"/>
            <a:ext cx="2959516" cy="1295240"/>
          </a:xfrm>
          <a:prstGeom prst="rect">
            <a:avLst/>
          </a:prstGeom>
        </p:spPr>
      </p:pic>
      <p:grpSp>
        <p:nvGrpSpPr>
          <p:cNvPr id="1019" name="그룹 1019"/>
          <p:cNvGrpSpPr/>
          <p:nvPr/>
        </p:nvGrpSpPr>
        <p:grpSpPr>
          <a:xfrm>
            <a:off x="7917364" y="3039321"/>
            <a:ext cx="619170" cy="804282"/>
            <a:chOff x="7917364" y="3039321"/>
            <a:chExt cx="619170" cy="804282"/>
          </a:xfrm>
        </p:grpSpPr>
        <p:pic>
          <p:nvPicPr>
            <p:cNvPr id="67" name="Object 66"/>
            <p:cNvPicPr>
              <a:picLocks noChangeAspect="1"/>
            </p:cNvPicPr>
            <p:nvPr/>
          </p:nvPicPr>
          <p:blipFill>
            <a:blip r:embed="rId27" cstate="print"/>
            <a:stretch>
              <a:fillRect/>
            </a:stretch>
          </p:blipFill>
          <p:spPr>
            <a:xfrm rot="540000">
              <a:off x="7917364" y="3039321"/>
              <a:ext cx="619170" cy="804282"/>
            </a:xfrm>
            <a:prstGeom prst="rect">
              <a:avLst/>
            </a:prstGeom>
          </p:spPr>
        </p:pic>
      </p:grpSp>
      <p:pic>
        <p:nvPicPr>
          <p:cNvPr id="69" name="Object 68"/>
          <p:cNvPicPr>
            <a:picLocks noChangeAspect="1"/>
          </p:cNvPicPr>
          <p:nvPr/>
        </p:nvPicPr>
        <p:blipFill>
          <a:blip r:embed="rId28" cstate="print"/>
          <a:stretch>
            <a:fillRect/>
          </a:stretch>
        </p:blipFill>
        <p:spPr>
          <a:xfrm>
            <a:off x="-619382" y="5801536"/>
            <a:ext cx="9864464" cy="2336452"/>
          </a:xfrm>
          <a:prstGeom prst="rect">
            <a:avLst/>
          </a:prstGeom>
        </p:spPr>
      </p:pic>
      <p:grpSp>
        <p:nvGrpSpPr>
          <p:cNvPr id="1020" name="그룹 1020"/>
          <p:cNvGrpSpPr/>
          <p:nvPr/>
        </p:nvGrpSpPr>
        <p:grpSpPr>
          <a:xfrm>
            <a:off x="267753" y="6784637"/>
            <a:ext cx="7898914" cy="451325"/>
            <a:chOff x="267753" y="6784637"/>
            <a:chExt cx="7898914" cy="451325"/>
          </a:xfrm>
        </p:grpSpPr>
        <p:pic>
          <p:nvPicPr>
            <p:cNvPr id="71" name="Object 70"/>
            <p:cNvPicPr>
              <a:picLocks noChangeAspect="1"/>
            </p:cNvPicPr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-3662065" y="6578614"/>
              <a:ext cx="15797828" cy="902651"/>
            </a:xfrm>
            <a:prstGeom prst="rect">
              <a:avLst/>
            </a:prstGeom>
          </p:spPr>
        </p:pic>
        <p:pic>
          <p:nvPicPr>
            <p:cNvPr id="72" name="Object 71"/>
            <p:cNvPicPr>
              <a:picLocks noChangeAspect="1"/>
            </p:cNvPicPr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267753" y="6784637"/>
              <a:ext cx="7898914" cy="451325"/>
            </a:xfrm>
            <a:prstGeom prst="rect">
              <a:avLst/>
            </a:prstGeom>
          </p:spPr>
        </p:pic>
      </p:grpSp>
      <p:grpSp>
        <p:nvGrpSpPr>
          <p:cNvPr id="1021" name="그룹 1021"/>
          <p:cNvGrpSpPr/>
          <p:nvPr/>
        </p:nvGrpSpPr>
        <p:grpSpPr>
          <a:xfrm>
            <a:off x="206954" y="7323810"/>
            <a:ext cx="8062283" cy="4391466"/>
            <a:chOff x="206954" y="7323810"/>
            <a:chExt cx="8062283" cy="4391466"/>
          </a:xfrm>
        </p:grpSpPr>
        <p:pic>
          <p:nvPicPr>
            <p:cNvPr id="75" name="Object 74"/>
            <p:cNvPicPr>
              <a:picLocks noChangeAspect="1"/>
            </p:cNvPicPr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206954" y="7323810"/>
              <a:ext cx="8062283" cy="4391466"/>
            </a:xfrm>
            <a:prstGeom prst="rect">
              <a:avLst/>
            </a:prstGeom>
          </p:spPr>
        </p:pic>
      </p:grpSp>
      <p:grpSp>
        <p:nvGrpSpPr>
          <p:cNvPr id="1022" name="그룹 1022"/>
          <p:cNvGrpSpPr/>
          <p:nvPr/>
        </p:nvGrpSpPr>
        <p:grpSpPr>
          <a:xfrm>
            <a:off x="5475739" y="2337449"/>
            <a:ext cx="2763089" cy="847815"/>
            <a:chOff x="5475739" y="2337449"/>
            <a:chExt cx="2763089" cy="847815"/>
          </a:xfrm>
        </p:grpSpPr>
        <p:pic>
          <p:nvPicPr>
            <p:cNvPr id="78" name="Object 77"/>
            <p:cNvPicPr>
              <a:picLocks noChangeAspect="1"/>
            </p:cNvPicPr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4081151" y="1913542"/>
              <a:ext cx="5526179" cy="1695629"/>
            </a:xfrm>
            <a:prstGeom prst="rect">
              <a:avLst/>
            </a:prstGeom>
          </p:spPr>
        </p:pic>
        <p:pic>
          <p:nvPicPr>
            <p:cNvPr id="79" name="Object 78"/>
            <p:cNvPicPr>
              <a:picLocks noChangeAspect="1"/>
            </p:cNvPicPr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5475739" y="2337449"/>
              <a:ext cx="2763089" cy="847815"/>
            </a:xfrm>
            <a:prstGeom prst="rect">
              <a:avLst/>
            </a:prstGeom>
          </p:spPr>
        </p:pic>
      </p:grpSp>
      <p:pic>
        <p:nvPicPr>
          <p:cNvPr id="81" name="Object 80"/>
          <p:cNvPicPr>
            <a:picLocks noChangeAspect="1"/>
          </p:cNvPicPr>
          <p:nvPr/>
        </p:nvPicPr>
        <p:blipFill>
          <a:blip r:embed="rId34" cstate="print"/>
          <a:stretch>
            <a:fillRect/>
          </a:stretch>
        </p:blipFill>
        <p:spPr>
          <a:xfrm>
            <a:off x="-141397" y="6733278"/>
            <a:ext cx="7932022" cy="614269"/>
          </a:xfrm>
          <a:prstGeom prst="rect">
            <a:avLst/>
          </a:prstGeom>
        </p:spPr>
      </p:pic>
      <p:pic>
        <p:nvPicPr>
          <p:cNvPr id="82" name="Object 81"/>
          <p:cNvPicPr>
            <a:picLocks noChangeAspect="1"/>
          </p:cNvPicPr>
          <p:nvPr/>
        </p:nvPicPr>
        <p:blipFill>
          <a:blip r:embed="rId35" cstate="print"/>
          <a:stretch>
            <a:fillRect/>
          </a:stretch>
        </p:blipFill>
        <p:spPr>
          <a:xfrm>
            <a:off x="1293452" y="3881798"/>
            <a:ext cx="2205503" cy="104979"/>
          </a:xfrm>
          <a:prstGeom prst="rect">
            <a:avLst/>
          </a:prstGeom>
        </p:spPr>
      </p:pic>
      <p:pic>
        <p:nvPicPr>
          <p:cNvPr id="83" name="Object 82"/>
          <p:cNvPicPr>
            <a:picLocks noChangeAspect="1"/>
          </p:cNvPicPr>
          <p:nvPr/>
        </p:nvPicPr>
        <p:blipFill>
          <a:blip r:embed="rId36" cstate="print"/>
          <a:stretch>
            <a:fillRect/>
          </a:stretch>
        </p:blipFill>
        <p:spPr>
          <a:xfrm>
            <a:off x="5268483" y="2329662"/>
            <a:ext cx="3188402" cy="990478"/>
          </a:xfrm>
          <a:prstGeom prst="rect">
            <a:avLst/>
          </a:prstGeom>
        </p:spPr>
      </p:pic>
      <p:grpSp>
        <p:nvGrpSpPr>
          <p:cNvPr id="1023" name="그룹 1023"/>
          <p:cNvGrpSpPr/>
          <p:nvPr/>
        </p:nvGrpSpPr>
        <p:grpSpPr>
          <a:xfrm>
            <a:off x="5121385" y="1929004"/>
            <a:ext cx="708707" cy="816890"/>
            <a:chOff x="5121385" y="1929004"/>
            <a:chExt cx="708707" cy="816890"/>
          </a:xfrm>
        </p:grpSpPr>
        <p:pic>
          <p:nvPicPr>
            <p:cNvPr id="85" name="Object 84"/>
            <p:cNvPicPr>
              <a:picLocks noChangeAspect="1"/>
            </p:cNvPicPr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5121385" y="1929004"/>
              <a:ext cx="708707" cy="816890"/>
            </a:xfrm>
            <a:prstGeom prst="rect">
              <a:avLst/>
            </a:prstGeom>
          </p:spPr>
        </p:pic>
      </p:grpSp>
      <p:pic>
        <p:nvPicPr>
          <p:cNvPr id="87" name="Object 86"/>
          <p:cNvPicPr>
            <a:picLocks noChangeAspect="1"/>
          </p:cNvPicPr>
          <p:nvPr/>
        </p:nvPicPr>
        <p:blipFill>
          <a:blip r:embed="rId38" cstate="print"/>
          <a:stretch>
            <a:fillRect/>
          </a:stretch>
        </p:blipFill>
        <p:spPr>
          <a:xfrm>
            <a:off x="3580887" y="2639998"/>
            <a:ext cx="1817680" cy="1752080"/>
          </a:xfrm>
          <a:prstGeom prst="rect">
            <a:avLst/>
          </a:prstGeom>
        </p:spPr>
      </p:pic>
      <p:pic>
        <p:nvPicPr>
          <p:cNvPr id="88" name="Object 87"/>
          <p:cNvPicPr>
            <a:picLocks noChangeAspect="1"/>
          </p:cNvPicPr>
          <p:nvPr/>
        </p:nvPicPr>
        <p:blipFill>
          <a:blip r:embed="rId39" cstate="print"/>
          <a:stretch>
            <a:fillRect/>
          </a:stretch>
        </p:blipFill>
        <p:spPr>
          <a:xfrm>
            <a:off x="3310315" y="2358871"/>
            <a:ext cx="2132499" cy="47999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8485714" cy="12000000"/>
            <a:chOff x="0" y="0"/>
            <a:chExt cx="8485714" cy="12000000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8485714" cy="12000000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0" y="3569196"/>
            <a:ext cx="8485714" cy="1457352"/>
            <a:chOff x="0" y="3569196"/>
            <a:chExt cx="8485714" cy="1457352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3569196"/>
              <a:ext cx="8485714" cy="1457352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0" y="6972321"/>
            <a:ext cx="8485714" cy="1458482"/>
            <a:chOff x="0" y="6972321"/>
            <a:chExt cx="8485714" cy="1458482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10800000">
              <a:off x="0" y="6972321"/>
              <a:ext cx="8485714" cy="1458482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-44196" y="6430486"/>
            <a:ext cx="8547589" cy="2057773"/>
            <a:chOff x="-44196" y="6430486"/>
            <a:chExt cx="8547589" cy="2057773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-44196" y="6430486"/>
              <a:ext cx="8547589" cy="2057773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206954" y="11715276"/>
            <a:ext cx="8071807" cy="136873"/>
            <a:chOff x="206954" y="11715276"/>
            <a:chExt cx="8071807" cy="136873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06954" y="11715276"/>
              <a:ext cx="8071807" cy="136873"/>
            </a:xfrm>
            <a:prstGeom prst="rect">
              <a:avLst/>
            </a:prstGeom>
          </p:spPr>
        </p:pic>
      </p:grpSp>
      <p:pic>
        <p:nvPicPr>
          <p:cNvPr id="17" name="Object 16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390579" y="455663"/>
            <a:ext cx="9311476" cy="1773913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0" y="456019"/>
            <a:ext cx="2676212" cy="194006"/>
            <a:chOff x="0" y="456019"/>
            <a:chExt cx="2676212" cy="194006"/>
          </a:xfrm>
        </p:grpSpPr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0" y="456019"/>
              <a:ext cx="2676212" cy="194006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5674280" y="456019"/>
            <a:ext cx="2676212" cy="194006"/>
            <a:chOff x="5674280" y="456019"/>
            <a:chExt cx="2676212" cy="194006"/>
          </a:xfrm>
        </p:grpSpPr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674280" y="456019"/>
              <a:ext cx="2676212" cy="194006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3845706" y="553022"/>
            <a:ext cx="794302" cy="115605"/>
            <a:chOff x="3845706" y="553022"/>
            <a:chExt cx="794302" cy="115605"/>
          </a:xfrm>
        </p:grpSpPr>
        <p:grpSp>
          <p:nvGrpSpPr>
            <p:cNvPr id="1009" name="그룹 1009"/>
            <p:cNvGrpSpPr/>
            <p:nvPr/>
          </p:nvGrpSpPr>
          <p:grpSpPr>
            <a:xfrm>
              <a:off x="4185055" y="553022"/>
              <a:ext cx="115605" cy="115605"/>
              <a:chOff x="4185055" y="553022"/>
              <a:chExt cx="115605" cy="115605"/>
            </a:xfrm>
          </p:grpSpPr>
          <p:pic>
            <p:nvPicPr>
              <p:cNvPr id="26" name="Object 25"/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4185055" y="553022"/>
                <a:ext cx="115605" cy="115605"/>
              </a:xfrm>
              <a:prstGeom prst="rect">
                <a:avLst/>
              </a:prstGeom>
            </p:spPr>
          </p:pic>
        </p:grpSp>
        <p:grpSp>
          <p:nvGrpSpPr>
            <p:cNvPr id="1010" name="그룹 1010"/>
            <p:cNvGrpSpPr/>
            <p:nvPr/>
          </p:nvGrpSpPr>
          <p:grpSpPr>
            <a:xfrm>
              <a:off x="3845706" y="553022"/>
              <a:ext cx="115605" cy="115605"/>
              <a:chOff x="3845706" y="553022"/>
              <a:chExt cx="115605" cy="115605"/>
            </a:xfrm>
          </p:grpSpPr>
          <p:pic>
            <p:nvPicPr>
              <p:cNvPr id="29" name="Object 28"/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3845706" y="553022"/>
                <a:ext cx="115605" cy="115605"/>
              </a:xfrm>
              <a:prstGeom prst="rect">
                <a:avLst/>
              </a:prstGeom>
            </p:spPr>
          </p:pic>
        </p:grpSp>
        <p:grpSp>
          <p:nvGrpSpPr>
            <p:cNvPr id="1011" name="그룹 1011"/>
            <p:cNvGrpSpPr/>
            <p:nvPr/>
          </p:nvGrpSpPr>
          <p:grpSpPr>
            <a:xfrm>
              <a:off x="4524404" y="553022"/>
              <a:ext cx="115605" cy="115605"/>
              <a:chOff x="4524404" y="553022"/>
              <a:chExt cx="115605" cy="115605"/>
            </a:xfrm>
          </p:grpSpPr>
          <p:pic>
            <p:nvPicPr>
              <p:cNvPr id="32" name="Object 31"/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4524404" y="553022"/>
                <a:ext cx="115605" cy="115605"/>
              </a:xfrm>
              <a:prstGeom prst="rect">
                <a:avLst/>
              </a:prstGeom>
            </p:spPr>
          </p:pic>
        </p:grpSp>
      </p:grpSp>
      <p:grpSp>
        <p:nvGrpSpPr>
          <p:cNvPr id="1012" name="그룹 1012"/>
          <p:cNvGrpSpPr/>
          <p:nvPr/>
        </p:nvGrpSpPr>
        <p:grpSpPr>
          <a:xfrm>
            <a:off x="3989643" y="-825106"/>
            <a:ext cx="454513" cy="2104724"/>
            <a:chOff x="3989643" y="-825106"/>
            <a:chExt cx="454513" cy="2104724"/>
          </a:xfrm>
        </p:grpSpPr>
        <p:pic>
          <p:nvPicPr>
            <p:cNvPr id="36" name="Object 35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 rot="5400000">
              <a:off x="3989643" y="-825106"/>
              <a:ext cx="454513" cy="2104724"/>
            </a:xfrm>
            <a:prstGeom prst="rect">
              <a:avLst/>
            </a:prstGeom>
          </p:spPr>
        </p:pic>
      </p:grpSp>
      <p:pic>
        <p:nvPicPr>
          <p:cNvPr id="38" name="Object 37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080232" y="-87626"/>
            <a:ext cx="2594485" cy="1071408"/>
          </a:xfrm>
          <a:prstGeom prst="rect">
            <a:avLst/>
          </a:prstGeom>
        </p:spPr>
      </p:pic>
      <p:pic>
        <p:nvPicPr>
          <p:cNvPr id="39" name="Object 38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-236970" y="1242351"/>
            <a:ext cx="9317064" cy="2336452"/>
          </a:xfrm>
          <a:prstGeom prst="rect">
            <a:avLst/>
          </a:prstGeom>
        </p:spPr>
      </p:pic>
      <p:grpSp>
        <p:nvGrpSpPr>
          <p:cNvPr id="1013" name="그룹 1013"/>
          <p:cNvGrpSpPr/>
          <p:nvPr/>
        </p:nvGrpSpPr>
        <p:grpSpPr>
          <a:xfrm>
            <a:off x="206954" y="2253219"/>
            <a:ext cx="8071807" cy="2327899"/>
            <a:chOff x="206954" y="2253219"/>
            <a:chExt cx="8071807" cy="2327899"/>
          </a:xfrm>
        </p:grpSpPr>
        <p:pic>
          <p:nvPicPr>
            <p:cNvPr id="41" name="Object 40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-3864764" y="1089269"/>
              <a:ext cx="16143614" cy="4655797"/>
            </a:xfrm>
            <a:prstGeom prst="rect">
              <a:avLst/>
            </a:prstGeom>
          </p:spPr>
        </p:pic>
        <p:pic>
          <p:nvPicPr>
            <p:cNvPr id="42" name="Object 41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06954" y="2253219"/>
              <a:ext cx="8071807" cy="2327899"/>
            </a:xfrm>
            <a:prstGeom prst="rect">
              <a:avLst/>
            </a:prstGeom>
          </p:spPr>
        </p:pic>
      </p:grpSp>
      <p:pic>
        <p:nvPicPr>
          <p:cNvPr id="44" name="Object 43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58546" y="2354054"/>
            <a:ext cx="8242129" cy="2274593"/>
          </a:xfrm>
          <a:prstGeom prst="rect">
            <a:avLst/>
          </a:prstGeom>
        </p:spPr>
      </p:pic>
      <p:grpSp>
        <p:nvGrpSpPr>
          <p:cNvPr id="1014" name="그룹 1014"/>
          <p:cNvGrpSpPr/>
          <p:nvPr/>
        </p:nvGrpSpPr>
        <p:grpSpPr>
          <a:xfrm>
            <a:off x="229657" y="4552546"/>
            <a:ext cx="8026400" cy="588288"/>
            <a:chOff x="229657" y="4552546"/>
            <a:chExt cx="8026400" cy="588288"/>
          </a:xfrm>
        </p:grpSpPr>
        <p:grpSp>
          <p:nvGrpSpPr>
            <p:cNvPr id="1015" name="그룹 1015"/>
            <p:cNvGrpSpPr/>
            <p:nvPr/>
          </p:nvGrpSpPr>
          <p:grpSpPr>
            <a:xfrm>
              <a:off x="229657" y="4552546"/>
              <a:ext cx="8026400" cy="588288"/>
              <a:chOff x="229657" y="4552546"/>
              <a:chExt cx="8026400" cy="588288"/>
            </a:xfrm>
          </p:grpSpPr>
          <p:pic>
            <p:nvPicPr>
              <p:cNvPr id="47" name="Object 46"/>
              <p:cNvPicPr>
                <a:picLocks noChangeAspect="1"/>
              </p:cNvPicPr>
              <p:nvPr/>
            </p:nvPicPr>
            <p:blipFill>
              <a:blip r:embed="rId16" cstate="print"/>
              <a:stretch>
                <a:fillRect/>
              </a:stretch>
            </p:blipFill>
            <p:spPr>
              <a:xfrm>
                <a:off x="-3757944" y="4284001"/>
                <a:ext cx="16052799" cy="1176577"/>
              </a:xfrm>
              <a:prstGeom prst="rect">
                <a:avLst/>
              </a:prstGeom>
            </p:spPr>
          </p:pic>
          <p:pic>
            <p:nvPicPr>
              <p:cNvPr id="48" name="Object 47"/>
              <p:cNvPicPr>
                <a:picLocks noChangeAspect="1"/>
              </p:cNvPicPr>
              <p:nvPr/>
            </p:nvPicPr>
            <p:blipFill>
              <a:blip r:embed="rId17" cstate="print"/>
              <a:stretch>
                <a:fillRect/>
              </a:stretch>
            </p:blipFill>
            <p:spPr>
              <a:xfrm>
                <a:off x="229657" y="4552546"/>
                <a:ext cx="8026400" cy="588288"/>
              </a:xfrm>
              <a:prstGeom prst="rect">
                <a:avLst/>
              </a:prstGeom>
            </p:spPr>
          </p:pic>
        </p:grpSp>
        <p:pic>
          <p:nvPicPr>
            <p:cNvPr id="50" name="Object 49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6997" y="4641508"/>
              <a:ext cx="8187411" cy="685716"/>
            </a:xfrm>
            <a:prstGeom prst="rect">
              <a:avLst/>
            </a:prstGeom>
          </p:spPr>
        </p:pic>
      </p:grpSp>
      <p:pic>
        <p:nvPicPr>
          <p:cNvPr id="52" name="Object 51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-457954" y="4932237"/>
            <a:ext cx="9866922" cy="2336452"/>
          </a:xfrm>
          <a:prstGeom prst="rect">
            <a:avLst/>
          </a:prstGeom>
        </p:spPr>
      </p:pic>
      <p:grpSp>
        <p:nvGrpSpPr>
          <p:cNvPr id="1016" name="그룹 1016"/>
          <p:cNvGrpSpPr/>
          <p:nvPr/>
        </p:nvGrpSpPr>
        <p:grpSpPr>
          <a:xfrm>
            <a:off x="334564" y="6230976"/>
            <a:ext cx="3618100" cy="2456792"/>
            <a:chOff x="334564" y="6230976"/>
            <a:chExt cx="3618100" cy="2456792"/>
          </a:xfrm>
        </p:grpSpPr>
        <p:pic>
          <p:nvPicPr>
            <p:cNvPr id="54" name="Object 53"/>
            <p:cNvPicPr>
              <a:picLocks noChangeAspect="1"/>
            </p:cNvPicPr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334564" y="6230976"/>
              <a:ext cx="3618100" cy="2456792"/>
            </a:xfrm>
            <a:prstGeom prst="rect">
              <a:avLst/>
            </a:prstGeom>
          </p:spPr>
        </p:pic>
      </p:grpSp>
      <p:grpSp>
        <p:nvGrpSpPr>
          <p:cNvPr id="1017" name="그룹 1017"/>
          <p:cNvGrpSpPr/>
          <p:nvPr/>
        </p:nvGrpSpPr>
        <p:grpSpPr>
          <a:xfrm>
            <a:off x="3722610" y="8944544"/>
            <a:ext cx="4418624" cy="2536727"/>
            <a:chOff x="3722610" y="8944544"/>
            <a:chExt cx="4418624" cy="2536727"/>
          </a:xfrm>
        </p:grpSpPr>
        <p:pic>
          <p:nvPicPr>
            <p:cNvPr id="57" name="Object 56"/>
            <p:cNvPicPr>
              <a:picLocks noChangeAspect="1"/>
            </p:cNvPicPr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3722610" y="8944544"/>
              <a:ext cx="4418624" cy="2536727"/>
            </a:xfrm>
            <a:prstGeom prst="rect">
              <a:avLst/>
            </a:prstGeom>
          </p:spPr>
        </p:pic>
      </p:grpSp>
      <p:grpSp>
        <p:nvGrpSpPr>
          <p:cNvPr id="1018" name="그룹 1018"/>
          <p:cNvGrpSpPr/>
          <p:nvPr/>
        </p:nvGrpSpPr>
        <p:grpSpPr>
          <a:xfrm>
            <a:off x="4087214" y="6265139"/>
            <a:ext cx="3995403" cy="2165664"/>
            <a:chOff x="4087214" y="6265139"/>
            <a:chExt cx="3995403" cy="2165664"/>
          </a:xfrm>
        </p:grpSpPr>
        <p:pic>
          <p:nvPicPr>
            <p:cNvPr id="60" name="Object 59"/>
            <p:cNvPicPr>
              <a:picLocks noChangeAspect="1"/>
            </p:cNvPicPr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4087214" y="6265139"/>
              <a:ext cx="3995403" cy="2165664"/>
            </a:xfrm>
            <a:prstGeom prst="rect">
              <a:avLst/>
            </a:prstGeom>
          </p:spPr>
        </p:pic>
      </p:grpSp>
      <p:grpSp>
        <p:nvGrpSpPr>
          <p:cNvPr id="1019" name="그룹 1019"/>
          <p:cNvGrpSpPr/>
          <p:nvPr/>
        </p:nvGrpSpPr>
        <p:grpSpPr>
          <a:xfrm>
            <a:off x="1338106" y="8942488"/>
            <a:ext cx="2310602" cy="2542606"/>
            <a:chOff x="1338106" y="8942488"/>
            <a:chExt cx="2310602" cy="2542606"/>
          </a:xfrm>
        </p:grpSpPr>
        <p:pic>
          <p:nvPicPr>
            <p:cNvPr id="63" name="Object 62"/>
            <p:cNvPicPr>
              <a:picLocks noChangeAspect="1"/>
            </p:cNvPicPr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1338106" y="8942488"/>
              <a:ext cx="2310602" cy="2542606"/>
            </a:xfrm>
            <a:prstGeom prst="rect">
              <a:avLst/>
            </a:prstGeom>
          </p:spPr>
        </p:pic>
      </p:grpSp>
      <p:grpSp>
        <p:nvGrpSpPr>
          <p:cNvPr id="1020" name="그룹 1020"/>
          <p:cNvGrpSpPr/>
          <p:nvPr/>
        </p:nvGrpSpPr>
        <p:grpSpPr>
          <a:xfrm>
            <a:off x="206954" y="9853690"/>
            <a:ext cx="1789163" cy="1861586"/>
            <a:chOff x="206954" y="9853690"/>
            <a:chExt cx="1789163" cy="1861586"/>
          </a:xfrm>
        </p:grpSpPr>
        <p:pic>
          <p:nvPicPr>
            <p:cNvPr id="66" name="Object 65"/>
            <p:cNvPicPr>
              <a:picLocks noChangeAspect="1"/>
            </p:cNvPicPr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206954" y="9853690"/>
              <a:ext cx="1789163" cy="1861586"/>
            </a:xfrm>
            <a:prstGeom prst="rect">
              <a:avLst/>
            </a:prstGeom>
          </p:spPr>
        </p:pic>
      </p:grpSp>
      <p:grpSp>
        <p:nvGrpSpPr>
          <p:cNvPr id="1021" name="그룹 1021"/>
          <p:cNvGrpSpPr/>
          <p:nvPr/>
        </p:nvGrpSpPr>
        <p:grpSpPr>
          <a:xfrm>
            <a:off x="7123266" y="7822786"/>
            <a:ext cx="936447" cy="1067435"/>
            <a:chOff x="7123266" y="7822786"/>
            <a:chExt cx="936447" cy="1067435"/>
          </a:xfrm>
        </p:grpSpPr>
        <p:pic>
          <p:nvPicPr>
            <p:cNvPr id="69" name="Object 68"/>
            <p:cNvPicPr>
              <a:picLocks noChangeAspect="1"/>
            </p:cNvPicPr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7123266" y="7822786"/>
              <a:ext cx="936447" cy="1067435"/>
            </a:xfrm>
            <a:prstGeom prst="rect">
              <a:avLst/>
            </a:prstGeom>
          </p:spPr>
        </p:pic>
      </p:grpSp>
      <p:pic>
        <p:nvPicPr>
          <p:cNvPr id="71" name="Object 70"/>
          <p:cNvPicPr>
            <a:picLocks noChangeAspect="1"/>
          </p:cNvPicPr>
          <p:nvPr/>
        </p:nvPicPr>
        <p:blipFill>
          <a:blip r:embed="rId26" cstate="print"/>
          <a:stretch>
            <a:fillRect/>
          </a:stretch>
        </p:blipFill>
        <p:spPr>
          <a:xfrm>
            <a:off x="3740548" y="6430579"/>
            <a:ext cx="4647126" cy="1992183"/>
          </a:xfrm>
          <a:prstGeom prst="rect">
            <a:avLst/>
          </a:prstGeom>
        </p:spPr>
      </p:pic>
      <p:pic>
        <p:nvPicPr>
          <p:cNvPr id="72" name="Object 71"/>
          <p:cNvPicPr>
            <a:picLocks noChangeAspect="1"/>
          </p:cNvPicPr>
          <p:nvPr/>
        </p:nvPicPr>
        <p:blipFill>
          <a:blip r:embed="rId27" cstate="print"/>
          <a:stretch>
            <a:fillRect/>
          </a:stretch>
        </p:blipFill>
        <p:spPr>
          <a:xfrm>
            <a:off x="1003927" y="9446105"/>
            <a:ext cx="2840298" cy="165447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사용자 지정</PresentationFormat>
  <Paragraphs>0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5" baseType="lpstr">
      <vt:lpstr>Arial</vt:lpstr>
      <vt:lpstr>Calibri</vt:lpstr>
      <vt:lpstr>Office Theme</vt:lpstr>
      <vt:lpstr>PowerPoint 프레젠테이션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보건실</cp:lastModifiedBy>
  <cp:revision>2</cp:revision>
  <dcterms:created xsi:type="dcterms:W3CDTF">2023-11-28T09:33:02Z</dcterms:created>
  <dcterms:modified xsi:type="dcterms:W3CDTF">2023-11-28T00:33:35Z</dcterms:modified>
</cp:coreProperties>
</file>