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74" r:id="rId4"/>
    <p:sldId id="259" r:id="rId5"/>
    <p:sldId id="260" r:id="rId6"/>
    <p:sldId id="353" r:id="rId7"/>
    <p:sldId id="261" r:id="rId8"/>
    <p:sldId id="354" r:id="rId9"/>
    <p:sldId id="359" r:id="rId10"/>
    <p:sldId id="355" r:id="rId11"/>
    <p:sldId id="361" r:id="rId12"/>
    <p:sldId id="360" r:id="rId13"/>
    <p:sldId id="265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B11"/>
    <a:srgbClr val="CFC2A8"/>
    <a:srgbClr val="FFFFCC"/>
    <a:srgbClr val="FFF9E8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88056" autoAdjust="0"/>
  </p:normalViewPr>
  <p:slideViewPr>
    <p:cSldViewPr snapToGrid="0">
      <p:cViewPr varScale="1">
        <p:scale>
          <a:sx n="97" d="100"/>
          <a:sy n="97" d="100"/>
        </p:scale>
        <p:origin x="16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17D662E1-8529-4FFD-AA76-86E560F8BD47}"/>
    <pc:docChg chg="custSel modSld">
      <pc:chgData name="" userId="ba44684ad8d026ef" providerId="LiveId" clId="{17D662E1-8529-4FFD-AA76-86E560F8BD47}" dt="2022-11-17T05:11:20.571" v="48" actId="1076"/>
      <pc:docMkLst>
        <pc:docMk/>
      </pc:docMkLst>
      <pc:sldChg chg="addSp delSp">
        <pc:chgData name="" userId="ba44684ad8d026ef" providerId="LiveId" clId="{17D662E1-8529-4FFD-AA76-86E560F8BD47}" dt="2022-11-17T05:08:22.221" v="1"/>
        <pc:sldMkLst>
          <pc:docMk/>
          <pc:sldMk cId="349541361" sldId="256"/>
        </pc:sldMkLst>
        <pc:spChg chg="del">
          <ac:chgData name="" userId="ba44684ad8d026ef" providerId="LiveId" clId="{17D662E1-8529-4FFD-AA76-86E560F8BD47}" dt="2022-11-17T05:08:19.130" v="0" actId="478"/>
          <ac:spMkLst>
            <pc:docMk/>
            <pc:sldMk cId="349541361" sldId="256"/>
            <ac:spMk id="7" creationId="{D0B29605-6A65-4664-B821-6918A4ACA5C1}"/>
          </ac:spMkLst>
        </pc:spChg>
        <pc:spChg chg="del">
          <ac:chgData name="" userId="ba44684ad8d026ef" providerId="LiveId" clId="{17D662E1-8529-4FFD-AA76-86E560F8BD47}" dt="2022-11-17T05:08:19.130" v="0" actId="478"/>
          <ac:spMkLst>
            <pc:docMk/>
            <pc:sldMk cId="349541361" sldId="256"/>
            <ac:spMk id="8" creationId="{5A2843CA-F9DB-4B17-BBFA-99BC11FD9C83}"/>
          </ac:spMkLst>
        </pc:spChg>
        <pc:picChg chg="del">
          <ac:chgData name="" userId="ba44684ad8d026ef" providerId="LiveId" clId="{17D662E1-8529-4FFD-AA76-86E560F8BD47}" dt="2022-11-17T05:08:19.130" v="0" actId="478"/>
          <ac:picMkLst>
            <pc:docMk/>
            <pc:sldMk cId="349541361" sldId="256"/>
            <ac:picMk id="2" creationId="{733F49C3-8F2D-4781-9BD3-3BA8D9A3DB6B}"/>
          </ac:picMkLst>
        </pc:picChg>
        <pc:picChg chg="add">
          <ac:chgData name="" userId="ba44684ad8d026ef" providerId="LiveId" clId="{17D662E1-8529-4FFD-AA76-86E560F8BD47}" dt="2022-11-17T05:08:22.221" v="1"/>
          <ac:picMkLst>
            <pc:docMk/>
            <pc:sldMk cId="349541361" sldId="256"/>
            <ac:picMk id="4" creationId="{59B2CFAC-D81F-4B2C-9434-3BA1786F7921}"/>
          </ac:picMkLst>
        </pc:picChg>
      </pc:sldChg>
      <pc:sldChg chg="addSp delSp modSp delAnim">
        <pc:chgData name="" userId="ba44684ad8d026ef" providerId="LiveId" clId="{17D662E1-8529-4FFD-AA76-86E560F8BD47}" dt="2022-11-17T05:08:39.308" v="5" actId="1076"/>
        <pc:sldMkLst>
          <pc:docMk/>
          <pc:sldMk cId="1940191943" sldId="258"/>
        </pc:sldMkLst>
        <pc:spChg chg="del">
          <ac:chgData name="" userId="ba44684ad8d026ef" providerId="LiveId" clId="{17D662E1-8529-4FFD-AA76-86E560F8BD47}" dt="2022-11-17T05:08:28.538" v="2" actId="478"/>
          <ac:spMkLst>
            <pc:docMk/>
            <pc:sldMk cId="1940191943" sldId="258"/>
            <ac:spMk id="7" creationId="{9641A507-28A1-B3CB-16D1-124E24B26842}"/>
          </ac:spMkLst>
        </pc:spChg>
        <pc:spChg chg="del">
          <ac:chgData name="" userId="ba44684ad8d026ef" providerId="LiveId" clId="{17D662E1-8529-4FFD-AA76-86E560F8BD47}" dt="2022-11-17T05:08:28.538" v="2" actId="478"/>
          <ac:spMkLst>
            <pc:docMk/>
            <pc:sldMk cId="1940191943" sldId="258"/>
            <ac:spMk id="8" creationId="{DB14B9E3-B2F0-4B1B-BFA9-67E07CFF1757}"/>
          </ac:spMkLst>
        </pc:spChg>
        <pc:spChg chg="del">
          <ac:chgData name="" userId="ba44684ad8d026ef" providerId="LiveId" clId="{17D662E1-8529-4FFD-AA76-86E560F8BD47}" dt="2022-11-17T05:08:28.538" v="2" actId="478"/>
          <ac:spMkLst>
            <pc:docMk/>
            <pc:sldMk cId="1940191943" sldId="258"/>
            <ac:spMk id="11" creationId="{D28AC372-CA69-4D32-9FF1-4190FCC504AD}"/>
          </ac:spMkLst>
        </pc:spChg>
        <pc:spChg chg="add del mod">
          <ac:chgData name="" userId="ba44684ad8d026ef" providerId="LiveId" clId="{17D662E1-8529-4FFD-AA76-86E560F8BD47}" dt="2022-11-17T05:08:31.531" v="3" actId="478"/>
          <ac:spMkLst>
            <pc:docMk/>
            <pc:sldMk cId="1940191943" sldId="258"/>
            <ac:spMk id="15" creationId="{6A3778FB-3443-41E3-A3D1-66345F1FF540}"/>
          </ac:spMkLst>
        </pc:spChg>
        <pc:spChg chg="del">
          <ac:chgData name="" userId="ba44684ad8d026ef" providerId="LiveId" clId="{17D662E1-8529-4FFD-AA76-86E560F8BD47}" dt="2022-11-17T05:08:28.538" v="2" actId="478"/>
          <ac:spMkLst>
            <pc:docMk/>
            <pc:sldMk cId="1940191943" sldId="258"/>
            <ac:spMk id="16" creationId="{536CAA5C-F573-9D78-1344-9B0A93827491}"/>
          </ac:spMkLst>
        </pc:spChg>
        <pc:spChg chg="del">
          <ac:chgData name="" userId="ba44684ad8d026ef" providerId="LiveId" clId="{17D662E1-8529-4FFD-AA76-86E560F8BD47}" dt="2022-11-17T05:08:28.538" v="2" actId="478"/>
          <ac:spMkLst>
            <pc:docMk/>
            <pc:sldMk cId="1940191943" sldId="258"/>
            <ac:spMk id="17" creationId="{AD51E789-927C-4BE5-8DF2-C1260345CB63}"/>
          </ac:spMkLst>
        </pc:spChg>
        <pc:spChg chg="del">
          <ac:chgData name="" userId="ba44684ad8d026ef" providerId="LiveId" clId="{17D662E1-8529-4FFD-AA76-86E560F8BD47}" dt="2022-11-17T05:08:28.538" v="2" actId="478"/>
          <ac:spMkLst>
            <pc:docMk/>
            <pc:sldMk cId="1940191943" sldId="258"/>
            <ac:spMk id="18" creationId="{BF696070-2856-149A-7113-C8280944F69E}"/>
          </ac:spMkLst>
        </pc:spChg>
        <pc:grpChg chg="del">
          <ac:chgData name="" userId="ba44684ad8d026ef" providerId="LiveId" clId="{17D662E1-8529-4FFD-AA76-86E560F8BD47}" dt="2022-11-17T05:08:28.538" v="2" actId="478"/>
          <ac:grpSpMkLst>
            <pc:docMk/>
            <pc:sldMk cId="1940191943" sldId="258"/>
            <ac:grpSpMk id="3" creationId="{62E1DD52-A5F2-8F5E-3B8A-F3A83326D094}"/>
          </ac:grpSpMkLst>
        </pc:grpChg>
        <pc:picChg chg="add mod">
          <ac:chgData name="" userId="ba44684ad8d026ef" providerId="LiveId" clId="{17D662E1-8529-4FFD-AA76-86E560F8BD47}" dt="2022-11-17T05:08:39.308" v="5" actId="1076"/>
          <ac:picMkLst>
            <pc:docMk/>
            <pc:sldMk cId="1940191943" sldId="258"/>
            <ac:picMk id="19" creationId="{7F0E1E6B-5237-4575-BABE-99179BD93EB2}"/>
          </ac:picMkLst>
        </pc:picChg>
      </pc:sldChg>
      <pc:sldChg chg="addSp delSp modSp">
        <pc:chgData name="" userId="ba44684ad8d026ef" providerId="LiveId" clId="{17D662E1-8529-4FFD-AA76-86E560F8BD47}" dt="2022-11-17T05:09:10.924" v="13" actId="1076"/>
        <pc:sldMkLst>
          <pc:docMk/>
          <pc:sldMk cId="2568390125" sldId="259"/>
        </pc:sldMkLst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2" creationId="{0E7CF842-2D7F-4A7B-B1BF-54FACECAE8CC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3" creationId="{F284CE54-3780-FFF9-A0C9-4555870B5BDA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4" creationId="{2CA40D13-7093-829F-FD8F-BBC78DC2B837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5" creationId="{B42B7F16-F216-4C88-B330-B79F734A5B04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6" creationId="{2F011B5B-B019-4268-8061-E21773A27CFB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7" creationId="{169EFE86-6535-493B-A3F0-DF3AA76AA8B8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8" creationId="{9524E5C0-F885-475B-B246-009B447A291C}"/>
          </ac:spMkLst>
        </pc:spChg>
        <pc:spChg chg="add del mod">
          <ac:chgData name="" userId="ba44684ad8d026ef" providerId="LiveId" clId="{17D662E1-8529-4FFD-AA76-86E560F8BD47}" dt="2022-11-17T05:09:06.726" v="11" actId="478"/>
          <ac:spMkLst>
            <pc:docMk/>
            <pc:sldMk cId="2568390125" sldId="259"/>
            <ac:spMk id="10" creationId="{54A5CD16-1236-4105-95D5-157D206D7152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11" creationId="{F5622BFC-CCC1-46B0-A3AC-1B90856BC54E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12" creationId="{416A9548-0567-4ED4-AA2E-4F951452ECFD}"/>
          </ac:spMkLst>
        </pc:spChg>
        <pc:spChg chg="del">
          <ac:chgData name="" userId="ba44684ad8d026ef" providerId="LiveId" clId="{17D662E1-8529-4FFD-AA76-86E560F8BD47}" dt="2022-11-17T05:09:03.638" v="10" actId="478"/>
          <ac:spMkLst>
            <pc:docMk/>
            <pc:sldMk cId="2568390125" sldId="259"/>
            <ac:spMk id="13" creationId="{1B023316-C28B-483C-89AC-92B305976295}"/>
          </ac:spMkLst>
        </pc:spChg>
        <pc:picChg chg="add mod">
          <ac:chgData name="" userId="ba44684ad8d026ef" providerId="LiveId" clId="{17D662E1-8529-4FFD-AA76-86E560F8BD47}" dt="2022-11-17T05:09:10.924" v="13" actId="1076"/>
          <ac:picMkLst>
            <pc:docMk/>
            <pc:sldMk cId="2568390125" sldId="259"/>
            <ac:picMk id="14" creationId="{8E0BE3D2-BA47-456C-AB68-456F0183B0C1}"/>
          </ac:picMkLst>
        </pc:picChg>
      </pc:sldChg>
      <pc:sldChg chg="addSp delSp modSp delAnim">
        <pc:chgData name="" userId="ba44684ad8d026ef" providerId="LiveId" clId="{17D662E1-8529-4FFD-AA76-86E560F8BD47}" dt="2022-11-17T05:09:23.184" v="16"/>
        <pc:sldMkLst>
          <pc:docMk/>
          <pc:sldMk cId="2509214867" sldId="260"/>
        </pc:sldMkLst>
        <pc:spChg chg="del">
          <ac:chgData name="" userId="ba44684ad8d026ef" providerId="LiveId" clId="{17D662E1-8529-4FFD-AA76-86E560F8BD47}" dt="2022-11-17T05:09:16.632" v="14" actId="478"/>
          <ac:spMkLst>
            <pc:docMk/>
            <pc:sldMk cId="2509214867" sldId="260"/>
            <ac:spMk id="2" creationId="{0E7CF842-2D7F-4A7B-B1BF-54FACECAE8CC}"/>
          </ac:spMkLst>
        </pc:spChg>
        <pc:spChg chg="del">
          <ac:chgData name="" userId="ba44684ad8d026ef" providerId="LiveId" clId="{17D662E1-8529-4FFD-AA76-86E560F8BD47}" dt="2022-11-17T05:09:16.632" v="14" actId="478"/>
          <ac:spMkLst>
            <pc:docMk/>
            <pc:sldMk cId="2509214867" sldId="260"/>
            <ac:spMk id="3" creationId="{37C616DE-A6F0-4F13-B8DB-7188D65B0E26}"/>
          </ac:spMkLst>
        </pc:spChg>
        <pc:spChg chg="del">
          <ac:chgData name="" userId="ba44684ad8d026ef" providerId="LiveId" clId="{17D662E1-8529-4FFD-AA76-86E560F8BD47}" dt="2022-11-17T05:09:16.632" v="14" actId="478"/>
          <ac:spMkLst>
            <pc:docMk/>
            <pc:sldMk cId="2509214867" sldId="260"/>
            <ac:spMk id="5" creationId="{322B41C4-75EE-4DF0-83E1-89BAF270FB9A}"/>
          </ac:spMkLst>
        </pc:spChg>
        <pc:spChg chg="add del mod">
          <ac:chgData name="" userId="ba44684ad8d026ef" providerId="LiveId" clId="{17D662E1-8529-4FFD-AA76-86E560F8BD47}" dt="2022-11-17T05:09:20.498" v="15" actId="478"/>
          <ac:spMkLst>
            <pc:docMk/>
            <pc:sldMk cId="2509214867" sldId="260"/>
            <ac:spMk id="6" creationId="{2D43033F-AB69-4E8D-9B9A-6F99E66E0781}"/>
          </ac:spMkLst>
        </pc:spChg>
        <pc:spChg chg="add del mod">
          <ac:chgData name="" userId="ba44684ad8d026ef" providerId="LiveId" clId="{17D662E1-8529-4FFD-AA76-86E560F8BD47}" dt="2022-11-17T05:09:20.498" v="15" actId="478"/>
          <ac:spMkLst>
            <pc:docMk/>
            <pc:sldMk cId="2509214867" sldId="260"/>
            <ac:spMk id="8" creationId="{B0035DA4-4612-426E-89B1-3CE0355BAAD6}"/>
          </ac:spMkLst>
        </pc:spChg>
        <pc:spChg chg="del">
          <ac:chgData name="" userId="ba44684ad8d026ef" providerId="LiveId" clId="{17D662E1-8529-4FFD-AA76-86E560F8BD47}" dt="2022-11-17T05:09:16.632" v="14" actId="478"/>
          <ac:spMkLst>
            <pc:docMk/>
            <pc:sldMk cId="2509214867" sldId="260"/>
            <ac:spMk id="15" creationId="{40604D7C-7FC1-4498-84E9-AD282DD5ED91}"/>
          </ac:spMkLst>
        </pc:spChg>
        <pc:picChg chg="add">
          <ac:chgData name="" userId="ba44684ad8d026ef" providerId="LiveId" clId="{17D662E1-8529-4FFD-AA76-86E560F8BD47}" dt="2022-11-17T05:09:23.184" v="16"/>
          <ac:picMkLst>
            <pc:docMk/>
            <pc:sldMk cId="2509214867" sldId="260"/>
            <ac:picMk id="9" creationId="{B368DA50-8A86-4D82-AA4F-F2C0076E42A4}"/>
          </ac:picMkLst>
        </pc:picChg>
      </pc:sldChg>
      <pc:sldChg chg="addSp delSp modSp delAnim">
        <pc:chgData name="" userId="ba44684ad8d026ef" providerId="LiveId" clId="{17D662E1-8529-4FFD-AA76-86E560F8BD47}" dt="2022-11-17T05:09:49.605" v="22"/>
        <pc:sldMkLst>
          <pc:docMk/>
          <pc:sldMk cId="2735012284" sldId="261"/>
        </pc:sldMkLst>
        <pc:spChg chg="del">
          <ac:chgData name="" userId="ba44684ad8d026ef" providerId="LiveId" clId="{17D662E1-8529-4FFD-AA76-86E560F8BD47}" dt="2022-11-17T05:09:44.833" v="20" actId="478"/>
          <ac:spMkLst>
            <pc:docMk/>
            <pc:sldMk cId="2735012284" sldId="261"/>
            <ac:spMk id="2" creationId="{0E7CF842-2D7F-4A7B-B1BF-54FACECAE8CC}"/>
          </ac:spMkLst>
        </pc:spChg>
        <pc:spChg chg="add del mod">
          <ac:chgData name="" userId="ba44684ad8d026ef" providerId="LiveId" clId="{17D662E1-8529-4FFD-AA76-86E560F8BD47}" dt="2022-11-17T05:09:47.443" v="21" actId="478"/>
          <ac:spMkLst>
            <pc:docMk/>
            <pc:sldMk cId="2735012284" sldId="261"/>
            <ac:spMk id="5" creationId="{DAF362B7-9ACE-4C6A-B55E-41A74A11D65A}"/>
          </ac:spMkLst>
        </pc:spChg>
        <pc:picChg chg="del">
          <ac:chgData name="" userId="ba44684ad8d026ef" providerId="LiveId" clId="{17D662E1-8529-4FFD-AA76-86E560F8BD47}" dt="2022-11-17T05:09:44.833" v="20" actId="478"/>
          <ac:picMkLst>
            <pc:docMk/>
            <pc:sldMk cId="2735012284" sldId="261"/>
            <ac:picMk id="3" creationId="{F4CC806A-59FF-0B28-064D-DA9A3BD99B48}"/>
          </ac:picMkLst>
        </pc:picChg>
        <pc:picChg chg="add">
          <ac:chgData name="" userId="ba44684ad8d026ef" providerId="LiveId" clId="{17D662E1-8529-4FFD-AA76-86E560F8BD47}" dt="2022-11-17T05:09:49.605" v="22"/>
          <ac:picMkLst>
            <pc:docMk/>
            <pc:sldMk cId="2735012284" sldId="261"/>
            <ac:picMk id="6" creationId="{DD6AC03C-DBEE-47B7-9621-E7F93C11BC27}"/>
          </ac:picMkLst>
        </pc:picChg>
      </pc:sldChg>
      <pc:sldChg chg="addSp delSp modSp">
        <pc:chgData name="" userId="ba44684ad8d026ef" providerId="LiveId" clId="{17D662E1-8529-4FFD-AA76-86E560F8BD47}" dt="2022-11-17T05:11:05.696" v="44"/>
        <pc:sldMkLst>
          <pc:docMk/>
          <pc:sldMk cId="1159000250" sldId="265"/>
        </pc:sldMkLst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2" creationId="{0E7CF842-2D7F-4A7B-B1BF-54FACECAE8CC}"/>
          </ac:spMkLst>
        </pc:spChg>
        <pc:spChg chg="add del mod">
          <ac:chgData name="" userId="ba44684ad8d026ef" providerId="LiveId" clId="{17D662E1-8529-4FFD-AA76-86E560F8BD47}" dt="2022-11-17T05:11:03.164" v="43" actId="478"/>
          <ac:spMkLst>
            <pc:docMk/>
            <pc:sldMk cId="1159000250" sldId="265"/>
            <ac:spMk id="5" creationId="{F98AF6B0-4C4E-4AD7-893F-87EC5F144661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2" creationId="{976C804F-C161-4E38-B899-D07D8C609832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3" creationId="{ACDDB369-57B1-4263-A7C1-CB5C97250103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4" creationId="{B8244FB8-AEC7-450A-8FD8-D60158A2F077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5" creationId="{D752BA1E-3530-4693-AC67-5BFCED742482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6" creationId="{6C12E736-AD3D-4584-A686-E846F2EBCC3C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7" creationId="{05EE861D-0AA6-4CCA-849A-969F662DBEDA}"/>
          </ac:spMkLst>
        </pc:spChg>
        <pc:spChg chg="del">
          <ac:chgData name="" userId="ba44684ad8d026ef" providerId="LiveId" clId="{17D662E1-8529-4FFD-AA76-86E560F8BD47}" dt="2022-11-17T05:11:00.602" v="42" actId="478"/>
          <ac:spMkLst>
            <pc:docMk/>
            <pc:sldMk cId="1159000250" sldId="265"/>
            <ac:spMk id="18" creationId="{5F18FE1B-1471-4FC3-B203-F2F5B1A38033}"/>
          </ac:spMkLst>
        </pc:spChg>
        <pc:picChg chg="del">
          <ac:chgData name="" userId="ba44684ad8d026ef" providerId="LiveId" clId="{17D662E1-8529-4FFD-AA76-86E560F8BD47}" dt="2022-11-17T05:11:00.602" v="42" actId="478"/>
          <ac:picMkLst>
            <pc:docMk/>
            <pc:sldMk cId="1159000250" sldId="265"/>
            <ac:picMk id="3" creationId="{EF8C1A61-F958-E1C4-896A-3E3B0A774F6C}"/>
          </ac:picMkLst>
        </pc:picChg>
        <pc:picChg chg="add">
          <ac:chgData name="" userId="ba44684ad8d026ef" providerId="LiveId" clId="{17D662E1-8529-4FFD-AA76-86E560F8BD47}" dt="2022-11-17T05:11:05.696" v="44"/>
          <ac:picMkLst>
            <pc:docMk/>
            <pc:sldMk cId="1159000250" sldId="265"/>
            <ac:picMk id="6" creationId="{B0A6DEB7-8FC6-41DE-A8E5-FAB37B55C4B1}"/>
          </ac:picMkLst>
        </pc:picChg>
      </pc:sldChg>
      <pc:sldChg chg="addSp delSp modSp">
        <pc:chgData name="" userId="ba44684ad8d026ef" providerId="LiveId" clId="{17D662E1-8529-4FFD-AA76-86E560F8BD47}" dt="2022-11-17T05:11:20.571" v="48" actId="1076"/>
        <pc:sldMkLst>
          <pc:docMk/>
          <pc:sldMk cId="1519434007" sldId="268"/>
        </pc:sldMkLst>
        <pc:spChg chg="del">
          <ac:chgData name="" userId="ba44684ad8d026ef" providerId="LiveId" clId="{17D662E1-8529-4FFD-AA76-86E560F8BD47}" dt="2022-11-17T05:11:12.169" v="45" actId="478"/>
          <ac:spMkLst>
            <pc:docMk/>
            <pc:sldMk cId="1519434007" sldId="268"/>
            <ac:spMk id="2" creationId="{0E7CF842-2D7F-4A7B-B1BF-54FACECAE8CC}"/>
          </ac:spMkLst>
        </pc:spChg>
        <pc:spChg chg="del">
          <ac:chgData name="" userId="ba44684ad8d026ef" providerId="LiveId" clId="{17D662E1-8529-4FFD-AA76-86E560F8BD47}" dt="2022-11-17T05:11:12.169" v="45" actId="478"/>
          <ac:spMkLst>
            <pc:docMk/>
            <pc:sldMk cId="1519434007" sldId="268"/>
            <ac:spMk id="4" creationId="{750A1597-E75C-407B-B5AE-C8E6D32DF269}"/>
          </ac:spMkLst>
        </pc:spChg>
        <pc:spChg chg="add del mod">
          <ac:chgData name="" userId="ba44684ad8d026ef" providerId="LiveId" clId="{17D662E1-8529-4FFD-AA76-86E560F8BD47}" dt="2022-11-17T05:11:16.002" v="46" actId="478"/>
          <ac:spMkLst>
            <pc:docMk/>
            <pc:sldMk cId="1519434007" sldId="268"/>
            <ac:spMk id="5" creationId="{97F0006E-F1B1-4BC6-99A0-BAEAEDFF73AF}"/>
          </ac:spMkLst>
        </pc:spChg>
        <pc:spChg chg="add del mod">
          <ac:chgData name="" userId="ba44684ad8d026ef" providerId="LiveId" clId="{17D662E1-8529-4FFD-AA76-86E560F8BD47}" dt="2022-11-17T05:11:16.002" v="46" actId="478"/>
          <ac:spMkLst>
            <pc:docMk/>
            <pc:sldMk cId="1519434007" sldId="268"/>
            <ac:spMk id="7" creationId="{1DF3E7A6-BEE4-4EE0-9A76-F92203CB5547}"/>
          </ac:spMkLst>
        </pc:spChg>
        <pc:picChg chg="add mod">
          <ac:chgData name="" userId="ba44684ad8d026ef" providerId="LiveId" clId="{17D662E1-8529-4FFD-AA76-86E560F8BD47}" dt="2022-11-17T05:11:20.571" v="48" actId="1076"/>
          <ac:picMkLst>
            <pc:docMk/>
            <pc:sldMk cId="1519434007" sldId="268"/>
            <ac:picMk id="8" creationId="{FAC31B68-94DB-4500-83A2-7D510DB38978}"/>
          </ac:picMkLst>
        </pc:picChg>
      </pc:sldChg>
      <pc:sldChg chg="addSp delSp modSp">
        <pc:chgData name="" userId="ba44684ad8d026ef" providerId="LiveId" clId="{17D662E1-8529-4FFD-AA76-86E560F8BD47}" dt="2022-11-17T05:08:58.676" v="9" actId="1076"/>
        <pc:sldMkLst>
          <pc:docMk/>
          <pc:sldMk cId="3277619004" sldId="274"/>
        </pc:sldMkLst>
        <pc:spChg chg="del">
          <ac:chgData name="" userId="ba44684ad8d026ef" providerId="LiveId" clId="{17D662E1-8529-4FFD-AA76-86E560F8BD47}" dt="2022-11-17T05:08:46.842" v="6" actId="478"/>
          <ac:spMkLst>
            <pc:docMk/>
            <pc:sldMk cId="3277619004" sldId="274"/>
            <ac:spMk id="2" creationId="{0E7CF842-2D7F-4A7B-B1BF-54FACECAE8CC}"/>
          </ac:spMkLst>
        </pc:spChg>
        <pc:spChg chg="del">
          <ac:chgData name="" userId="ba44684ad8d026ef" providerId="LiveId" clId="{17D662E1-8529-4FFD-AA76-86E560F8BD47}" dt="2022-11-17T05:08:46.842" v="6" actId="478"/>
          <ac:spMkLst>
            <pc:docMk/>
            <pc:sldMk cId="3277619004" sldId="274"/>
            <ac:spMk id="3" creationId="{FE8C8B5A-7CA6-42E7-94BD-D37B5F44CBFD}"/>
          </ac:spMkLst>
        </pc:spChg>
        <pc:spChg chg="add del mod">
          <ac:chgData name="" userId="ba44684ad8d026ef" providerId="LiveId" clId="{17D662E1-8529-4FFD-AA76-86E560F8BD47}" dt="2022-11-17T05:08:50.596" v="7" actId="478"/>
          <ac:spMkLst>
            <pc:docMk/>
            <pc:sldMk cId="3277619004" sldId="274"/>
            <ac:spMk id="5" creationId="{99995681-0872-459B-8D61-1CB508D31BE8}"/>
          </ac:spMkLst>
        </pc:spChg>
        <pc:spChg chg="add del mod">
          <ac:chgData name="" userId="ba44684ad8d026ef" providerId="LiveId" clId="{17D662E1-8529-4FFD-AA76-86E560F8BD47}" dt="2022-11-17T05:08:50.596" v="7" actId="478"/>
          <ac:spMkLst>
            <pc:docMk/>
            <pc:sldMk cId="3277619004" sldId="274"/>
            <ac:spMk id="7" creationId="{158D413B-40A5-498D-BC4D-BCF954B2D54D}"/>
          </ac:spMkLst>
        </pc:spChg>
        <pc:picChg chg="add mod">
          <ac:chgData name="" userId="ba44684ad8d026ef" providerId="LiveId" clId="{17D662E1-8529-4FFD-AA76-86E560F8BD47}" dt="2022-11-17T05:08:58.676" v="9" actId="1076"/>
          <ac:picMkLst>
            <pc:docMk/>
            <pc:sldMk cId="3277619004" sldId="274"/>
            <ac:picMk id="8" creationId="{4EADF376-F130-49A8-8DFF-6C3B9904EB77}"/>
          </ac:picMkLst>
        </pc:picChg>
      </pc:sldChg>
      <pc:sldChg chg="addSp delSp modSp delAnim">
        <pc:chgData name="" userId="ba44684ad8d026ef" providerId="LiveId" clId="{17D662E1-8529-4FFD-AA76-86E560F8BD47}" dt="2022-11-17T05:09:37.555" v="19"/>
        <pc:sldMkLst>
          <pc:docMk/>
          <pc:sldMk cId="1589141411" sldId="353"/>
        </pc:sldMkLst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" creationId="{08C27395-53C1-A153-8518-814AA54AB28C}"/>
          </ac:spMkLst>
        </pc:spChg>
        <pc:spChg chg="add del mod">
          <ac:chgData name="" userId="ba44684ad8d026ef" providerId="LiveId" clId="{17D662E1-8529-4FFD-AA76-86E560F8BD47}" dt="2022-11-17T05:09:35.120" v="18" actId="478"/>
          <ac:spMkLst>
            <pc:docMk/>
            <pc:sldMk cId="1589141411" sldId="353"/>
            <ac:spMk id="4" creationId="{396ACD4F-2D55-45BB-A2AE-C66D98F00042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3" creationId="{48A6170E-6FD9-5697-6CC3-9D9039F2C375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4" creationId="{819674A4-836B-3A62-B7F0-DB0A955FD46F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5" creationId="{F533B970-0936-1ED6-4479-F5A9868D7BD6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6" creationId="{02E26A74-6F83-7895-2050-E78E260619CE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7" creationId="{5D76B9C4-3D83-913F-00AA-9F1E57209F4B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8" creationId="{8FF7AD63-CD74-4F60-5D5F-B28F9DA378D2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29" creationId="{948A55D5-66D7-87BC-ED63-008341BB55F5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30" creationId="{438BF889-6434-1680-5F5C-B1EAC83D4415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31" creationId="{E20E8DBC-BF6E-81C4-E937-46563EA383EE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32" creationId="{E028B6E9-E187-F282-AC79-E031DCF365C2}"/>
          </ac:spMkLst>
        </pc:spChg>
        <pc:spChg chg="del">
          <ac:chgData name="" userId="ba44684ad8d026ef" providerId="LiveId" clId="{17D662E1-8529-4FFD-AA76-86E560F8BD47}" dt="2022-11-17T05:09:32.750" v="17" actId="478"/>
          <ac:spMkLst>
            <pc:docMk/>
            <pc:sldMk cId="1589141411" sldId="353"/>
            <ac:spMk id="33" creationId="{6796E48F-C6B8-CF00-46FB-22A4986B7CA5}"/>
          </ac:spMkLst>
        </pc:spChg>
        <pc:picChg chg="add">
          <ac:chgData name="" userId="ba44684ad8d026ef" providerId="LiveId" clId="{17D662E1-8529-4FFD-AA76-86E560F8BD47}" dt="2022-11-17T05:09:37.555" v="19"/>
          <ac:picMkLst>
            <pc:docMk/>
            <pc:sldMk cId="1589141411" sldId="353"/>
            <ac:picMk id="5" creationId="{340108C5-7F4D-421D-9B14-484BB777D333}"/>
          </ac:picMkLst>
        </pc:picChg>
      </pc:sldChg>
      <pc:sldChg chg="addSp delSp modSp">
        <pc:chgData name="" userId="ba44684ad8d026ef" providerId="LiveId" clId="{17D662E1-8529-4FFD-AA76-86E560F8BD47}" dt="2022-11-17T05:10:03.436" v="26" actId="1076"/>
        <pc:sldMkLst>
          <pc:docMk/>
          <pc:sldMk cId="3361687035" sldId="354"/>
        </pc:sldMkLst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2" creationId="{A5EAD3B6-BFC2-CFF5-C234-AEE9FE9C0129}"/>
          </ac:spMkLst>
        </pc:spChg>
        <pc:spChg chg="add del mod">
          <ac:chgData name="" userId="ba44684ad8d026ef" providerId="LiveId" clId="{17D662E1-8529-4FFD-AA76-86E560F8BD47}" dt="2022-11-17T05:09:58.907" v="24" actId="478"/>
          <ac:spMkLst>
            <pc:docMk/>
            <pc:sldMk cId="3361687035" sldId="354"/>
            <ac:spMk id="4" creationId="{38BD9D69-A2E9-4F6A-B982-DADA254A99F0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6" creationId="{60D860B7-F2D6-AC5E-F567-A196F39CCC9E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7" creationId="{9037E4DE-7A16-E0D5-10C9-8F624289767E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8" creationId="{F120C2D2-55D3-E544-5395-42513DBE7F4A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9" creationId="{4A7822C3-2E51-4336-65C9-C6AEFDF8E522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10" creationId="{38E2CE85-5E23-642D-27B8-A21A77305A68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11" creationId="{53FCE582-254F-27AC-0E99-9AC2496DA63D}"/>
          </ac:spMkLst>
        </pc:spChg>
        <pc:spChg chg="del">
          <ac:chgData name="" userId="ba44684ad8d026ef" providerId="LiveId" clId="{17D662E1-8529-4FFD-AA76-86E560F8BD47}" dt="2022-11-17T05:09:55.726" v="23" actId="478"/>
          <ac:spMkLst>
            <pc:docMk/>
            <pc:sldMk cId="3361687035" sldId="354"/>
            <ac:spMk id="12" creationId="{5023FEFE-C99B-6F1D-C918-3E490B0EA1C1}"/>
          </ac:spMkLst>
        </pc:spChg>
        <pc:picChg chg="add mod">
          <ac:chgData name="" userId="ba44684ad8d026ef" providerId="LiveId" clId="{17D662E1-8529-4FFD-AA76-86E560F8BD47}" dt="2022-11-17T05:10:03.436" v="26" actId="1076"/>
          <ac:picMkLst>
            <pc:docMk/>
            <pc:sldMk cId="3361687035" sldId="354"/>
            <ac:picMk id="13" creationId="{CDA00CC5-E156-441D-A905-370763B6F458}"/>
          </ac:picMkLst>
        </pc:picChg>
        <pc:picChg chg="del">
          <ac:chgData name="" userId="ba44684ad8d026ef" providerId="LiveId" clId="{17D662E1-8529-4FFD-AA76-86E560F8BD47}" dt="2022-11-17T05:09:55.726" v="23" actId="478"/>
          <ac:picMkLst>
            <pc:docMk/>
            <pc:sldMk cId="3361687035" sldId="354"/>
            <ac:picMk id="3081" creationId="{AE137A2D-81AF-5EB1-46B4-EAFAB094A709}"/>
          </ac:picMkLst>
        </pc:picChg>
        <pc:picChg chg="del">
          <ac:chgData name="" userId="ba44684ad8d026ef" providerId="LiveId" clId="{17D662E1-8529-4FFD-AA76-86E560F8BD47}" dt="2022-11-17T05:09:55.726" v="23" actId="478"/>
          <ac:picMkLst>
            <pc:docMk/>
            <pc:sldMk cId="3361687035" sldId="354"/>
            <ac:picMk id="3082" creationId="{2BAA9E16-8CF9-F3AE-4BF4-BA0BC23D570F}"/>
          </ac:picMkLst>
        </pc:picChg>
        <pc:picChg chg="del">
          <ac:chgData name="" userId="ba44684ad8d026ef" providerId="LiveId" clId="{17D662E1-8529-4FFD-AA76-86E560F8BD47}" dt="2022-11-17T05:09:55.726" v="23" actId="478"/>
          <ac:picMkLst>
            <pc:docMk/>
            <pc:sldMk cId="3361687035" sldId="354"/>
            <ac:picMk id="3083" creationId="{C5D083C1-4B6A-11C0-F9CD-2C1EC49DDF6D}"/>
          </ac:picMkLst>
        </pc:picChg>
      </pc:sldChg>
      <pc:sldChg chg="addSp delSp modSp">
        <pc:chgData name="" userId="ba44684ad8d026ef" providerId="LiveId" clId="{17D662E1-8529-4FFD-AA76-86E560F8BD47}" dt="2022-11-17T05:10:27.841" v="33"/>
        <pc:sldMkLst>
          <pc:docMk/>
          <pc:sldMk cId="2371280937" sldId="355"/>
        </pc:sldMkLst>
        <pc:spChg chg="del">
          <ac:chgData name="" userId="ba44684ad8d026ef" providerId="LiveId" clId="{17D662E1-8529-4FFD-AA76-86E560F8BD47}" dt="2022-11-17T05:10:21.643" v="31" actId="478"/>
          <ac:spMkLst>
            <pc:docMk/>
            <pc:sldMk cId="2371280937" sldId="355"/>
            <ac:spMk id="2" creationId="{B6152FCC-2866-624B-41C6-B75C9D028994}"/>
          </ac:spMkLst>
        </pc:spChg>
        <pc:spChg chg="add del mod">
          <ac:chgData name="" userId="ba44684ad8d026ef" providerId="LiveId" clId="{17D662E1-8529-4FFD-AA76-86E560F8BD47}" dt="2022-11-17T05:10:25.569" v="32" actId="478"/>
          <ac:spMkLst>
            <pc:docMk/>
            <pc:sldMk cId="2371280937" sldId="355"/>
            <ac:spMk id="3" creationId="{18501FAF-6447-448F-AAE0-E505524B6C63}"/>
          </ac:spMkLst>
        </pc:spChg>
        <pc:spChg chg="add del mod">
          <ac:chgData name="" userId="ba44684ad8d026ef" providerId="LiveId" clId="{17D662E1-8529-4FFD-AA76-86E560F8BD47}" dt="2022-11-17T05:10:25.569" v="32" actId="478"/>
          <ac:spMkLst>
            <pc:docMk/>
            <pc:sldMk cId="2371280937" sldId="355"/>
            <ac:spMk id="4" creationId="{226CFE93-C8E0-4C51-9711-0CF99B4B7B53}"/>
          </ac:spMkLst>
        </pc:spChg>
        <pc:spChg chg="del">
          <ac:chgData name="" userId="ba44684ad8d026ef" providerId="LiveId" clId="{17D662E1-8529-4FFD-AA76-86E560F8BD47}" dt="2022-11-17T05:10:21.643" v="31" actId="478"/>
          <ac:spMkLst>
            <pc:docMk/>
            <pc:sldMk cId="2371280937" sldId="355"/>
            <ac:spMk id="10" creationId="{E773FF77-90D7-9430-740A-2E07FAB2DB01}"/>
          </ac:spMkLst>
        </pc:spChg>
        <pc:spChg chg="del">
          <ac:chgData name="" userId="ba44684ad8d026ef" providerId="LiveId" clId="{17D662E1-8529-4FFD-AA76-86E560F8BD47}" dt="2022-11-17T05:10:21.643" v="31" actId="478"/>
          <ac:spMkLst>
            <pc:docMk/>
            <pc:sldMk cId="2371280937" sldId="355"/>
            <ac:spMk id="11" creationId="{21B2DF11-E73A-F987-5086-76B4477F8405}"/>
          </ac:spMkLst>
        </pc:spChg>
        <pc:spChg chg="del">
          <ac:chgData name="" userId="ba44684ad8d026ef" providerId="LiveId" clId="{17D662E1-8529-4FFD-AA76-86E560F8BD47}" dt="2022-11-17T05:10:21.643" v="31" actId="478"/>
          <ac:spMkLst>
            <pc:docMk/>
            <pc:sldMk cId="2371280937" sldId="355"/>
            <ac:spMk id="12" creationId="{AF0B36CC-D6D1-5F77-73F8-F576BE50E122}"/>
          </ac:spMkLst>
        </pc:spChg>
        <pc:graphicFrameChg chg="del">
          <ac:chgData name="" userId="ba44684ad8d026ef" providerId="LiveId" clId="{17D662E1-8529-4FFD-AA76-86E560F8BD47}" dt="2022-11-17T05:10:21.643" v="31" actId="478"/>
          <ac:graphicFrameMkLst>
            <pc:docMk/>
            <pc:sldMk cId="2371280937" sldId="355"/>
            <ac:graphicFrameMk id="7" creationId="{E7DD6C22-4947-6A8C-92F3-186FA1363584}"/>
          </ac:graphicFrameMkLst>
        </pc:graphicFrameChg>
        <pc:picChg chg="add">
          <ac:chgData name="" userId="ba44684ad8d026ef" providerId="LiveId" clId="{17D662E1-8529-4FFD-AA76-86E560F8BD47}" dt="2022-11-17T05:10:27.841" v="33"/>
          <ac:picMkLst>
            <pc:docMk/>
            <pc:sldMk cId="2371280937" sldId="355"/>
            <ac:picMk id="5" creationId="{E530EED5-09A6-47DE-B555-8028ECA918AE}"/>
          </ac:picMkLst>
        </pc:picChg>
      </pc:sldChg>
      <pc:sldChg chg="addSp delSp modSp delAnim">
        <pc:chgData name="" userId="ba44684ad8d026ef" providerId="LiveId" clId="{17D662E1-8529-4FFD-AA76-86E560F8BD47}" dt="2022-11-17T05:10:16.411" v="30" actId="1076"/>
        <pc:sldMkLst>
          <pc:docMk/>
          <pc:sldMk cId="3284255931" sldId="359"/>
        </pc:sldMkLst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2" creationId="{21E338BD-DEC4-8C57-73E5-2CD415ADE6E4}"/>
          </ac:spMkLst>
        </pc:spChg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4" creationId="{BCCAEAD7-E33C-8B5C-9D1A-2A66504519FF}"/>
          </ac:spMkLst>
        </pc:spChg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5" creationId="{8BBD8739-07D0-C8A9-7EF8-82CC6DFCF106}"/>
          </ac:spMkLst>
        </pc:spChg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6" creationId="{B8F6D564-543D-FB6A-50D3-A09D3E52B346}"/>
          </ac:spMkLst>
        </pc:spChg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8" creationId="{CD57FDE2-53CF-E5B7-0543-222D43E986A2}"/>
          </ac:spMkLst>
        </pc:spChg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9" creationId="{D9D1A51B-6665-07CA-DB2D-3DBE3980D719}"/>
          </ac:spMkLst>
        </pc:spChg>
        <pc:spChg chg="del">
          <ac:chgData name="" userId="ba44684ad8d026ef" providerId="LiveId" clId="{17D662E1-8529-4FFD-AA76-86E560F8BD47}" dt="2022-11-17T05:10:09.319" v="27" actId="478"/>
          <ac:spMkLst>
            <pc:docMk/>
            <pc:sldMk cId="3284255931" sldId="359"/>
            <ac:spMk id="10" creationId="{49AB23AA-F6FB-1288-AEEB-5129F883B807}"/>
          </ac:spMkLst>
        </pc:spChg>
        <pc:spChg chg="add del mod">
          <ac:chgData name="" userId="ba44684ad8d026ef" providerId="LiveId" clId="{17D662E1-8529-4FFD-AA76-86E560F8BD47}" dt="2022-11-17T05:10:12.270" v="28" actId="478"/>
          <ac:spMkLst>
            <pc:docMk/>
            <pc:sldMk cId="3284255931" sldId="359"/>
            <ac:spMk id="11" creationId="{64D59F8E-7500-4488-947A-0C8EA4457828}"/>
          </ac:spMkLst>
        </pc:spChg>
        <pc:picChg chg="add mod">
          <ac:chgData name="" userId="ba44684ad8d026ef" providerId="LiveId" clId="{17D662E1-8529-4FFD-AA76-86E560F8BD47}" dt="2022-11-17T05:10:16.411" v="30" actId="1076"/>
          <ac:picMkLst>
            <pc:docMk/>
            <pc:sldMk cId="3284255931" sldId="359"/>
            <ac:picMk id="12" creationId="{CFDB1F27-E6FF-419A-9E8A-EB5005A02552}"/>
          </ac:picMkLst>
        </pc:picChg>
      </pc:sldChg>
      <pc:sldChg chg="addSp delSp modSp">
        <pc:chgData name="" userId="ba44684ad8d026ef" providerId="LiveId" clId="{17D662E1-8529-4FFD-AA76-86E560F8BD47}" dt="2022-11-17T05:10:54.427" v="41" actId="1076"/>
        <pc:sldMkLst>
          <pc:docMk/>
          <pc:sldMk cId="3982942317" sldId="360"/>
        </pc:sldMkLst>
        <pc:spChg chg="del">
          <ac:chgData name="" userId="ba44684ad8d026ef" providerId="LiveId" clId="{17D662E1-8529-4FFD-AA76-86E560F8BD47}" dt="2022-11-17T05:10:44.527" v="37" actId="478"/>
          <ac:spMkLst>
            <pc:docMk/>
            <pc:sldMk cId="3982942317" sldId="360"/>
            <ac:spMk id="2" creationId="{393F8DFD-0C52-0E59-3AC9-72B273222874}"/>
          </ac:spMkLst>
        </pc:spChg>
        <pc:spChg chg="del">
          <ac:chgData name="" userId="ba44684ad8d026ef" providerId="LiveId" clId="{17D662E1-8529-4FFD-AA76-86E560F8BD47}" dt="2022-11-17T05:10:44.527" v="37" actId="478"/>
          <ac:spMkLst>
            <pc:docMk/>
            <pc:sldMk cId="3982942317" sldId="360"/>
            <ac:spMk id="4" creationId="{F31BC1AF-F7EB-AC10-77F1-C8A5A11A1DF5}"/>
          </ac:spMkLst>
        </pc:spChg>
        <pc:spChg chg="del">
          <ac:chgData name="" userId="ba44684ad8d026ef" providerId="LiveId" clId="{17D662E1-8529-4FFD-AA76-86E560F8BD47}" dt="2022-11-17T05:10:44.527" v="37" actId="478"/>
          <ac:spMkLst>
            <pc:docMk/>
            <pc:sldMk cId="3982942317" sldId="360"/>
            <ac:spMk id="5" creationId="{B1FBC956-671C-BCDC-3405-DFB46880D838}"/>
          </ac:spMkLst>
        </pc:spChg>
        <pc:spChg chg="del">
          <ac:chgData name="" userId="ba44684ad8d026ef" providerId="LiveId" clId="{17D662E1-8529-4FFD-AA76-86E560F8BD47}" dt="2022-11-17T05:10:44.527" v="37" actId="478"/>
          <ac:spMkLst>
            <pc:docMk/>
            <pc:sldMk cId="3982942317" sldId="360"/>
            <ac:spMk id="6" creationId="{F147D4C9-381A-D84E-1789-5828C16D246E}"/>
          </ac:spMkLst>
        </pc:spChg>
        <pc:spChg chg="add del mod">
          <ac:chgData name="" userId="ba44684ad8d026ef" providerId="LiveId" clId="{17D662E1-8529-4FFD-AA76-86E560F8BD47}" dt="2022-11-17T05:10:47.283" v="38" actId="478"/>
          <ac:spMkLst>
            <pc:docMk/>
            <pc:sldMk cId="3982942317" sldId="360"/>
            <ac:spMk id="8" creationId="{E0836B33-C9BF-4324-8C85-42013EEA96FF}"/>
          </ac:spMkLst>
        </pc:spChg>
        <pc:picChg chg="add mod">
          <ac:chgData name="" userId="ba44684ad8d026ef" providerId="LiveId" clId="{17D662E1-8529-4FFD-AA76-86E560F8BD47}" dt="2022-11-17T05:10:54.427" v="41" actId="1076"/>
          <ac:picMkLst>
            <pc:docMk/>
            <pc:sldMk cId="3982942317" sldId="360"/>
            <ac:picMk id="9" creationId="{386CCB5A-CBFB-4520-97EA-D021BF4FD09F}"/>
          </ac:picMkLst>
        </pc:picChg>
      </pc:sldChg>
      <pc:sldChg chg="addSp delSp modSp">
        <pc:chgData name="" userId="ba44684ad8d026ef" providerId="LiveId" clId="{17D662E1-8529-4FFD-AA76-86E560F8BD47}" dt="2022-11-17T05:10:39.185" v="36"/>
        <pc:sldMkLst>
          <pc:docMk/>
          <pc:sldMk cId="362744974" sldId="361"/>
        </pc:sldMkLst>
        <pc:spChg chg="del">
          <ac:chgData name="" userId="ba44684ad8d026ef" providerId="LiveId" clId="{17D662E1-8529-4FFD-AA76-86E560F8BD47}" dt="2022-11-17T05:10:33.768" v="34" actId="478"/>
          <ac:spMkLst>
            <pc:docMk/>
            <pc:sldMk cId="362744974" sldId="361"/>
            <ac:spMk id="2" creationId="{B6CF44C4-3785-E394-6000-06124A78B16B}"/>
          </ac:spMkLst>
        </pc:spChg>
        <pc:spChg chg="add del mod">
          <ac:chgData name="" userId="ba44684ad8d026ef" providerId="LiveId" clId="{17D662E1-8529-4FFD-AA76-86E560F8BD47}" dt="2022-11-17T05:10:37.012" v="35" actId="478"/>
          <ac:spMkLst>
            <pc:docMk/>
            <pc:sldMk cId="362744974" sldId="361"/>
            <ac:spMk id="15" creationId="{A0CA9046-8DD8-40BF-A979-8F4B4355DB78}"/>
          </ac:spMkLst>
        </pc:spChg>
        <pc:spChg chg="del">
          <ac:chgData name="" userId="ba44684ad8d026ef" providerId="LiveId" clId="{17D662E1-8529-4FFD-AA76-86E560F8BD47}" dt="2022-11-17T05:10:33.768" v="34" actId="478"/>
          <ac:spMkLst>
            <pc:docMk/>
            <pc:sldMk cId="362744974" sldId="361"/>
            <ac:spMk id="16" creationId="{AB7E4741-5AB7-2611-506D-BEE7E3B92E55}"/>
          </ac:spMkLst>
        </pc:spChg>
        <pc:spChg chg="del">
          <ac:chgData name="" userId="ba44684ad8d026ef" providerId="LiveId" clId="{17D662E1-8529-4FFD-AA76-86E560F8BD47}" dt="2022-11-17T05:10:33.768" v="34" actId="478"/>
          <ac:spMkLst>
            <pc:docMk/>
            <pc:sldMk cId="362744974" sldId="361"/>
            <ac:spMk id="17" creationId="{D3558E9E-E976-2548-8DDE-72522DB5A3D4}"/>
          </ac:spMkLst>
        </pc:spChg>
        <pc:spChg chg="del">
          <ac:chgData name="" userId="ba44684ad8d026ef" providerId="LiveId" clId="{17D662E1-8529-4FFD-AA76-86E560F8BD47}" dt="2022-11-17T05:10:33.768" v="34" actId="478"/>
          <ac:spMkLst>
            <pc:docMk/>
            <pc:sldMk cId="362744974" sldId="361"/>
            <ac:spMk id="18" creationId="{D09E9DBC-D85F-015C-5BEC-55EDC86DCF78}"/>
          </ac:spMkLst>
        </pc:spChg>
        <pc:grpChg chg="del">
          <ac:chgData name="" userId="ba44684ad8d026ef" providerId="LiveId" clId="{17D662E1-8529-4FFD-AA76-86E560F8BD47}" dt="2022-11-17T05:10:33.768" v="34" actId="478"/>
          <ac:grpSpMkLst>
            <pc:docMk/>
            <pc:sldMk cId="362744974" sldId="361"/>
            <ac:grpSpMk id="4" creationId="{2A88619E-61D9-1595-2794-E8A3E876D50A}"/>
          </ac:grpSpMkLst>
        </pc:grpChg>
        <pc:graphicFrameChg chg="del">
          <ac:chgData name="" userId="ba44684ad8d026ef" providerId="LiveId" clId="{17D662E1-8529-4FFD-AA76-86E560F8BD47}" dt="2022-11-17T05:10:33.768" v="34" actId="478"/>
          <ac:graphicFrameMkLst>
            <pc:docMk/>
            <pc:sldMk cId="362744974" sldId="361"/>
            <ac:graphicFrameMk id="13" creationId="{A169CF03-DE1F-4D78-16E2-E7CBA028C38E}"/>
          </ac:graphicFrameMkLst>
        </pc:graphicFrameChg>
        <pc:picChg chg="del">
          <ac:chgData name="" userId="ba44684ad8d026ef" providerId="LiveId" clId="{17D662E1-8529-4FFD-AA76-86E560F8BD47}" dt="2022-11-17T05:10:33.768" v="34" actId="478"/>
          <ac:picMkLst>
            <pc:docMk/>
            <pc:sldMk cId="362744974" sldId="361"/>
            <ac:picMk id="14" creationId="{A5E1E5FB-0482-5070-9385-F4A303417026}"/>
          </ac:picMkLst>
        </pc:picChg>
        <pc:picChg chg="del">
          <ac:chgData name="" userId="ba44684ad8d026ef" providerId="LiveId" clId="{17D662E1-8529-4FFD-AA76-86E560F8BD47}" dt="2022-11-17T05:10:33.768" v="34" actId="478"/>
          <ac:picMkLst>
            <pc:docMk/>
            <pc:sldMk cId="362744974" sldId="361"/>
            <ac:picMk id="19" creationId="{C2FC26AE-C999-A549-EA3E-15384631A4BE}"/>
          </ac:picMkLst>
        </pc:picChg>
        <pc:picChg chg="del">
          <ac:chgData name="" userId="ba44684ad8d026ef" providerId="LiveId" clId="{17D662E1-8529-4FFD-AA76-86E560F8BD47}" dt="2022-11-17T05:10:33.768" v="34" actId="478"/>
          <ac:picMkLst>
            <pc:docMk/>
            <pc:sldMk cId="362744974" sldId="361"/>
            <ac:picMk id="20" creationId="{7C25ECFC-37F2-7EA7-63CB-1355FA984A12}"/>
          </ac:picMkLst>
        </pc:picChg>
        <pc:picChg chg="add">
          <ac:chgData name="" userId="ba44684ad8d026ef" providerId="LiveId" clId="{17D662E1-8529-4FFD-AA76-86E560F8BD47}" dt="2022-11-17T05:10:39.185" v="36"/>
          <ac:picMkLst>
            <pc:docMk/>
            <pc:sldMk cId="362744974" sldId="361"/>
            <ac:picMk id="21" creationId="{AC3E8D82-F6F1-4164-9E81-DB6106AF139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773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41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5457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162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사진을 클릭하면 뉴스보도가 재생됨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803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632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9B2CFAC-D81F-4B2C-9434-3BA1786F7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2396"/>
            <a:ext cx="9144000" cy="569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7F0E1E6B-5237-4575-BABE-99179BD93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09" y="541871"/>
            <a:ext cx="9144000" cy="648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9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EADF376-F130-49A8-8DFF-6C3B9904EB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252" y="492743"/>
            <a:ext cx="8224217" cy="567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9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8E0BE3D2-BA47-456C-AB68-456F0183B0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15" y="372097"/>
            <a:ext cx="8132769" cy="577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B368DA50-8A86-4D82-AA4F-F2C0076E42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" y="347205"/>
            <a:ext cx="8858256" cy="61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14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40108C5-7F4D-421D-9B14-484BB777D3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8" y="54571"/>
            <a:ext cx="8846063" cy="67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41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DD6AC03C-DBEE-47B7-9621-E7F93C11B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75" y="164309"/>
            <a:ext cx="8693649" cy="65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1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CDA00CC5-E156-441D-A905-370763B6F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58" y="179459"/>
            <a:ext cx="8986283" cy="632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687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CFDB1F27-E6FF-419A-9E8A-EB5005A02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795" y="359191"/>
            <a:ext cx="8236410" cy="639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255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530EED5-09A6-47DE-B555-8028ECA91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808" y="319770"/>
            <a:ext cx="8108383" cy="621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80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id="{AC3E8D82-F6F1-4164-9E81-DB6106AF1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54" y="341108"/>
            <a:ext cx="8266892" cy="617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44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386CCB5A-CBFB-4520-97EA-D021BF4FD0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91" y="715267"/>
            <a:ext cx="8187638" cy="523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942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B0A6DEB7-8FC6-41DE-A8E5-FAB37B55C4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0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FAC31B68-94DB-4500-83A2-7D510DB38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754" y="383304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4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2990</TotalTime>
  <Words>10</Words>
  <Application>Microsoft Office PowerPoint</Application>
  <PresentationFormat>화면 슬라이드 쇼(4:3)</PresentationFormat>
  <Paragraphs>7</Paragraphs>
  <Slides>14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151</cp:revision>
  <dcterms:created xsi:type="dcterms:W3CDTF">2021-02-24T01:54:33Z</dcterms:created>
  <dcterms:modified xsi:type="dcterms:W3CDTF">2022-11-17T05:11:22Z</dcterms:modified>
</cp:coreProperties>
</file>