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2" r:id="rId3"/>
    <p:sldId id="274" r:id="rId4"/>
    <p:sldId id="258" r:id="rId5"/>
    <p:sldId id="259" r:id="rId6"/>
    <p:sldId id="260" r:id="rId7"/>
    <p:sldId id="261" r:id="rId8"/>
    <p:sldId id="270" r:id="rId9"/>
    <p:sldId id="275" r:id="rId10"/>
    <p:sldId id="263" r:id="rId11"/>
    <p:sldId id="265" r:id="rId12"/>
    <p:sldId id="269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B11"/>
    <a:srgbClr val="CFC2A8"/>
    <a:srgbClr val="FFFFCC"/>
    <a:srgbClr val="FFF9E8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253" autoAdjust="0"/>
  </p:normalViewPr>
  <p:slideViewPr>
    <p:cSldViewPr snapToGrid="0">
      <p:cViewPr varScale="1">
        <p:scale>
          <a:sx n="106" d="100"/>
          <a:sy n="106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858350E6-3AC7-404B-832F-A62863B3E5EE}"/>
    <pc:docChg chg="custSel modSld">
      <pc:chgData name="" userId="ba44684ad8d026ef" providerId="LiveId" clId="{858350E6-3AC7-404B-832F-A62863B3E5EE}" dt="2022-09-30T01:22:38.208" v="227" actId="1076"/>
      <pc:docMkLst>
        <pc:docMk/>
      </pc:docMkLst>
      <pc:sldChg chg="addSp delSp modSp">
        <pc:chgData name="" userId="ba44684ad8d026ef" providerId="LiveId" clId="{858350E6-3AC7-404B-832F-A62863B3E5EE}" dt="2022-09-30T01:22:38.208" v="227" actId="1076"/>
        <pc:sldMkLst>
          <pc:docMk/>
          <pc:sldMk cId="349541361" sldId="256"/>
        </pc:sldMkLst>
        <pc:spChg chg="mod">
          <ac:chgData name="" userId="ba44684ad8d026ef" providerId="LiveId" clId="{858350E6-3AC7-404B-832F-A62863B3E5EE}" dt="2022-09-29T23:51:42.266" v="16" actId="14100"/>
          <ac:spMkLst>
            <pc:docMk/>
            <pc:sldMk cId="349541361" sldId="256"/>
            <ac:spMk id="7" creationId="{D0B29605-6A65-4664-B821-6918A4ACA5C1}"/>
          </ac:spMkLst>
        </pc:spChg>
        <pc:spChg chg="mod">
          <ac:chgData name="" userId="ba44684ad8d026ef" providerId="LiveId" clId="{858350E6-3AC7-404B-832F-A62863B3E5EE}" dt="2022-09-30T01:22:38.208" v="227" actId="1076"/>
          <ac:spMkLst>
            <pc:docMk/>
            <pc:sldMk cId="349541361" sldId="256"/>
            <ac:spMk id="8" creationId="{5A2843CA-F9DB-4B17-BBFA-99BC11FD9C83}"/>
          </ac:spMkLst>
        </pc:spChg>
        <pc:spChg chg="mod">
          <ac:chgData name="" userId="ba44684ad8d026ef" providerId="LiveId" clId="{858350E6-3AC7-404B-832F-A62863B3E5EE}" dt="2022-09-30T01:22:31.024" v="226" actId="1037"/>
          <ac:spMkLst>
            <pc:docMk/>
            <pc:sldMk cId="349541361" sldId="256"/>
            <ac:spMk id="13" creationId="{91AB9BA5-C00B-4F71-A5CD-81F8D6DD82CA}"/>
          </ac:spMkLst>
        </pc:spChg>
        <pc:picChg chg="add mod">
          <ac:chgData name="" userId="ba44684ad8d026ef" providerId="LiveId" clId="{858350E6-3AC7-404B-832F-A62863B3E5EE}" dt="2022-09-29T23:52:15.494" v="17" actId="1076"/>
          <ac:picMkLst>
            <pc:docMk/>
            <pc:sldMk cId="349541361" sldId="256"/>
            <ac:picMk id="2" creationId="{456E5225-00AF-49D4-ADE7-B3D8BCA70A15}"/>
          </ac:picMkLst>
        </pc:picChg>
        <pc:picChg chg="del">
          <ac:chgData name="" userId="ba44684ad8d026ef" providerId="LiveId" clId="{858350E6-3AC7-404B-832F-A62863B3E5EE}" dt="2022-09-29T23:48:14.203" v="0" actId="478"/>
          <ac:picMkLst>
            <pc:docMk/>
            <pc:sldMk cId="349541361" sldId="256"/>
            <ac:picMk id="12" creationId="{952C0555-60C5-44CA-B959-F289D99880ED}"/>
          </ac:picMkLst>
        </pc:picChg>
      </pc:sldChg>
      <pc:sldChg chg="modSp">
        <pc:chgData name="" userId="ba44684ad8d026ef" providerId="LiveId" clId="{858350E6-3AC7-404B-832F-A62863B3E5EE}" dt="2022-09-30T00:54:37.884" v="109" actId="1038"/>
        <pc:sldMkLst>
          <pc:docMk/>
          <pc:sldMk cId="2568390125" sldId="259"/>
        </pc:sldMkLst>
        <pc:spChg chg="mod">
          <ac:chgData name="" userId="ba44684ad8d026ef" providerId="LiveId" clId="{858350E6-3AC7-404B-832F-A62863B3E5EE}" dt="2022-09-30T00:54:37.884" v="109" actId="1038"/>
          <ac:spMkLst>
            <pc:docMk/>
            <pc:sldMk cId="2568390125" sldId="259"/>
            <ac:spMk id="5" creationId="{B42B7F16-F216-4C88-B330-B79F734A5B04}"/>
          </ac:spMkLst>
        </pc:spChg>
        <pc:spChg chg="mod">
          <ac:chgData name="" userId="ba44684ad8d026ef" providerId="LiveId" clId="{858350E6-3AC7-404B-832F-A62863B3E5EE}" dt="2022-09-30T00:54:34.954" v="107" actId="1038"/>
          <ac:spMkLst>
            <pc:docMk/>
            <pc:sldMk cId="2568390125" sldId="259"/>
            <ac:spMk id="6" creationId="{2F011B5B-B019-4268-8061-E21773A27CFB}"/>
          </ac:spMkLst>
        </pc:spChg>
      </pc:sldChg>
      <pc:sldChg chg="modSp">
        <pc:chgData name="" userId="ba44684ad8d026ef" providerId="LiveId" clId="{858350E6-3AC7-404B-832F-A62863B3E5EE}" dt="2022-09-30T00:48:29.862" v="23" actId="14100"/>
        <pc:sldMkLst>
          <pc:docMk/>
          <pc:sldMk cId="2509214867" sldId="260"/>
        </pc:sldMkLst>
        <pc:spChg chg="mod">
          <ac:chgData name="" userId="ba44684ad8d026ef" providerId="LiveId" clId="{858350E6-3AC7-404B-832F-A62863B3E5EE}" dt="2022-09-30T00:48:29.862" v="23" actId="14100"/>
          <ac:spMkLst>
            <pc:docMk/>
            <pc:sldMk cId="2509214867" sldId="260"/>
            <ac:spMk id="3" creationId="{37C616DE-A6F0-4F13-B8DB-7188D65B0E26}"/>
          </ac:spMkLst>
        </pc:spChg>
      </pc:sldChg>
      <pc:sldChg chg="modSp">
        <pc:chgData name="" userId="ba44684ad8d026ef" providerId="LiveId" clId="{858350E6-3AC7-404B-832F-A62863B3E5EE}" dt="2022-09-30T00:55:03.785" v="114" actId="403"/>
        <pc:sldMkLst>
          <pc:docMk/>
          <pc:sldMk cId="2735012284" sldId="261"/>
        </pc:sldMkLst>
        <pc:spChg chg="mod">
          <ac:chgData name="" userId="ba44684ad8d026ef" providerId="LiveId" clId="{858350E6-3AC7-404B-832F-A62863B3E5EE}" dt="2022-09-30T00:55:03.785" v="114" actId="403"/>
          <ac:spMkLst>
            <pc:docMk/>
            <pc:sldMk cId="2735012284" sldId="261"/>
            <ac:spMk id="4" creationId="{750A1597-E75C-407B-B5AE-C8E6D32DF269}"/>
          </ac:spMkLst>
        </pc:spChg>
      </pc:sldChg>
      <pc:sldChg chg="modSp">
        <pc:chgData name="" userId="ba44684ad8d026ef" providerId="LiveId" clId="{858350E6-3AC7-404B-832F-A62863B3E5EE}" dt="2022-09-30T00:52:38.381" v="43" actId="1076"/>
        <pc:sldMkLst>
          <pc:docMk/>
          <pc:sldMk cId="514436276" sldId="262"/>
        </pc:sldMkLst>
        <pc:spChg chg="mod">
          <ac:chgData name="" userId="ba44684ad8d026ef" providerId="LiveId" clId="{858350E6-3AC7-404B-832F-A62863B3E5EE}" dt="2022-09-30T00:52:38.381" v="43" actId="1076"/>
          <ac:spMkLst>
            <pc:docMk/>
            <pc:sldMk cId="514436276" sldId="262"/>
            <ac:spMk id="9" creationId="{A3D32115-DD93-494F-8D05-25BFEE38ED6A}"/>
          </ac:spMkLst>
        </pc:spChg>
        <pc:spChg chg="mod">
          <ac:chgData name="" userId="ba44684ad8d026ef" providerId="LiveId" clId="{858350E6-3AC7-404B-832F-A62863B3E5EE}" dt="2022-09-30T00:52:34.512" v="42" actId="27636"/>
          <ac:spMkLst>
            <pc:docMk/>
            <pc:sldMk cId="514436276" sldId="262"/>
            <ac:spMk id="17" creationId="{44720221-5872-4C1C-82CD-7357C8315196}"/>
          </ac:spMkLst>
        </pc:spChg>
      </pc:sldChg>
      <pc:sldChg chg="delSp modSp">
        <pc:chgData name="" userId="ba44684ad8d026ef" providerId="LiveId" clId="{858350E6-3AC7-404B-832F-A62863B3E5EE}" dt="2022-09-30T00:59:53.748" v="161" actId="1036"/>
        <pc:sldMkLst>
          <pc:docMk/>
          <pc:sldMk cId="837667819" sldId="263"/>
        </pc:sldMkLst>
        <pc:spChg chg="mod">
          <ac:chgData name="" userId="ba44684ad8d026ef" providerId="LiveId" clId="{858350E6-3AC7-404B-832F-A62863B3E5EE}" dt="2022-09-30T00:59:27.373" v="151" actId="403"/>
          <ac:spMkLst>
            <pc:docMk/>
            <pc:sldMk cId="837667819" sldId="263"/>
            <ac:spMk id="2" creationId="{0E7CF842-2D7F-4A7B-B1BF-54FACECAE8CC}"/>
          </ac:spMkLst>
        </pc:spChg>
        <pc:spChg chg="mod">
          <ac:chgData name="" userId="ba44684ad8d026ef" providerId="LiveId" clId="{858350E6-3AC7-404B-832F-A62863B3E5EE}" dt="2022-09-30T00:59:53.748" v="161" actId="1036"/>
          <ac:spMkLst>
            <pc:docMk/>
            <pc:sldMk cId="837667819" sldId="263"/>
            <ac:spMk id="4" creationId="{72157186-26B7-458E-804F-BCBB6AFF1D38}"/>
          </ac:spMkLst>
        </pc:spChg>
        <pc:spChg chg="del">
          <ac:chgData name="" userId="ba44684ad8d026ef" providerId="LiveId" clId="{858350E6-3AC7-404B-832F-A62863B3E5EE}" dt="2022-09-30T00:56:14.359" v="121" actId="478"/>
          <ac:spMkLst>
            <pc:docMk/>
            <pc:sldMk cId="837667819" sldId="263"/>
            <ac:spMk id="5" creationId="{C9E57131-8A10-460D-AC9A-92EADC3BFAFB}"/>
          </ac:spMkLst>
        </pc:spChg>
        <pc:spChg chg="del">
          <ac:chgData name="" userId="ba44684ad8d026ef" providerId="LiveId" clId="{858350E6-3AC7-404B-832F-A62863B3E5EE}" dt="2022-09-30T00:56:11.742" v="120" actId="478"/>
          <ac:spMkLst>
            <pc:docMk/>
            <pc:sldMk cId="837667819" sldId="263"/>
            <ac:spMk id="6" creationId="{46C8C771-F71D-4232-AB7F-F29503AD1BA5}"/>
          </ac:spMkLst>
        </pc:spChg>
        <pc:picChg chg="mod">
          <ac:chgData name="" userId="ba44684ad8d026ef" providerId="LiveId" clId="{858350E6-3AC7-404B-832F-A62863B3E5EE}" dt="2022-09-30T00:59:32.345" v="152" actId="1076"/>
          <ac:picMkLst>
            <pc:docMk/>
            <pc:sldMk cId="837667819" sldId="263"/>
            <ac:picMk id="3" creationId="{EFA70A81-8AC6-4B74-843B-4DD667BC0401}"/>
          </ac:picMkLst>
        </pc:picChg>
      </pc:sldChg>
      <pc:sldChg chg="modSp">
        <pc:chgData name="" userId="ba44684ad8d026ef" providerId="LiveId" clId="{858350E6-3AC7-404B-832F-A62863B3E5EE}" dt="2022-09-30T01:21:03.129" v="224" actId="20577"/>
        <pc:sldMkLst>
          <pc:docMk/>
          <pc:sldMk cId="1519434007" sldId="268"/>
        </pc:sldMkLst>
        <pc:spChg chg="mod">
          <ac:chgData name="" userId="ba44684ad8d026ef" providerId="LiveId" clId="{858350E6-3AC7-404B-832F-A62863B3E5EE}" dt="2022-09-30T01:21:03.129" v="224" actId="20577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858350E6-3AC7-404B-832F-A62863B3E5EE}" dt="2022-09-30T00:55:38.146" v="116" actId="1076"/>
        <pc:sldMkLst>
          <pc:docMk/>
          <pc:sldMk cId="2333712018" sldId="270"/>
        </pc:sldMkLst>
        <pc:picChg chg="mod">
          <ac:chgData name="" userId="ba44684ad8d026ef" providerId="LiveId" clId="{858350E6-3AC7-404B-832F-A62863B3E5EE}" dt="2022-09-30T00:55:38.146" v="116" actId="1076"/>
          <ac:picMkLst>
            <pc:docMk/>
            <pc:sldMk cId="2333712018" sldId="270"/>
            <ac:picMk id="7" creationId="{E0049A79-801D-4C2F-AC22-5EFD3DA04FEC}"/>
          </ac:picMkLst>
        </pc:picChg>
      </pc:sldChg>
      <pc:sldChg chg="delSp modSp">
        <pc:chgData name="" userId="ba44684ad8d026ef" providerId="LiveId" clId="{858350E6-3AC7-404B-832F-A62863B3E5EE}" dt="2022-09-30T00:54:16.049" v="76"/>
        <pc:sldMkLst>
          <pc:docMk/>
          <pc:sldMk cId="1182657983" sldId="274"/>
        </pc:sldMkLst>
        <pc:spChg chg="mod">
          <ac:chgData name="" userId="ba44684ad8d026ef" providerId="LiveId" clId="{858350E6-3AC7-404B-832F-A62863B3E5EE}" dt="2022-09-30T00:54:05.786" v="74"/>
          <ac:spMkLst>
            <pc:docMk/>
            <pc:sldMk cId="1182657983" sldId="274"/>
            <ac:spMk id="2" creationId="{0E7CF842-2D7F-4A7B-B1BF-54FACECAE8CC}"/>
          </ac:spMkLst>
        </pc:spChg>
        <pc:spChg chg="mod">
          <ac:chgData name="" userId="ba44684ad8d026ef" providerId="LiveId" clId="{858350E6-3AC7-404B-832F-A62863B3E5EE}" dt="2022-09-30T00:54:00.212" v="73" actId="403"/>
          <ac:spMkLst>
            <pc:docMk/>
            <pc:sldMk cId="1182657983" sldId="274"/>
            <ac:spMk id="12" creationId="{3C3CA68A-2DE1-4D83-B4AE-6B9AB0A0A71C}"/>
          </ac:spMkLst>
        </pc:spChg>
        <pc:spChg chg="del">
          <ac:chgData name="" userId="ba44684ad8d026ef" providerId="LiveId" clId="{858350E6-3AC7-404B-832F-A62863B3E5EE}" dt="2022-09-30T00:53:03.743" v="47" actId="478"/>
          <ac:spMkLst>
            <pc:docMk/>
            <pc:sldMk cId="1182657983" sldId="274"/>
            <ac:spMk id="13" creationId="{80E8CDBB-6E04-41B0-B095-E8D96117C927}"/>
          </ac:spMkLst>
        </pc:spChg>
        <pc:picChg chg="mod">
          <ac:chgData name="" userId="ba44684ad8d026ef" providerId="LiveId" clId="{858350E6-3AC7-404B-832F-A62863B3E5EE}" dt="2022-09-30T00:54:16.049" v="76"/>
          <ac:picMkLst>
            <pc:docMk/>
            <pc:sldMk cId="1182657983" sldId="274"/>
            <ac:picMk id="4" creationId="{6E428C13-FD24-4EB5-9C7E-7721078C08C3}"/>
          </ac:picMkLst>
        </pc:picChg>
      </pc:sldChg>
    </pc:docChg>
  </pc:docChgLst>
  <pc:docChgLst>
    <pc:chgData userId="ba44684ad8d026ef" providerId="LiveId" clId="{11BE84AD-A9DB-4B6D-AC9D-DAC940B9304F}"/>
    <pc:docChg chg="custSel modSld">
      <pc:chgData name="" userId="ba44684ad8d026ef" providerId="LiveId" clId="{11BE84AD-A9DB-4B6D-AC9D-DAC940B9304F}" dt="2022-09-30T08:21:59.136" v="99" actId="1076"/>
      <pc:docMkLst>
        <pc:docMk/>
      </pc:docMkLst>
      <pc:sldChg chg="addSp delSp modSp">
        <pc:chgData name="" userId="ba44684ad8d026ef" providerId="LiveId" clId="{11BE84AD-A9DB-4B6D-AC9D-DAC940B9304F}" dt="2022-09-30T08:21:23.528" v="95" actId="1076"/>
        <pc:sldMkLst>
          <pc:docMk/>
          <pc:sldMk cId="349541361" sldId="256"/>
        </pc:sldMkLst>
        <pc:spChg chg="del">
          <ac:chgData name="" userId="ba44684ad8d026ef" providerId="LiveId" clId="{11BE84AD-A9DB-4B6D-AC9D-DAC940B9304F}" dt="2022-09-30T04:19:26.752" v="0" actId="478"/>
          <ac:spMkLst>
            <pc:docMk/>
            <pc:sldMk cId="349541361" sldId="256"/>
            <ac:spMk id="7" creationId="{D0B29605-6A65-4664-B821-6918A4ACA5C1}"/>
          </ac:spMkLst>
        </pc:spChg>
        <pc:spChg chg="del">
          <ac:chgData name="" userId="ba44684ad8d026ef" providerId="LiveId" clId="{11BE84AD-A9DB-4B6D-AC9D-DAC940B9304F}" dt="2022-09-30T04:19:26.752" v="0" actId="478"/>
          <ac:spMkLst>
            <pc:docMk/>
            <pc:sldMk cId="349541361" sldId="256"/>
            <ac:spMk id="8" creationId="{5A2843CA-F9DB-4B17-BBFA-99BC11FD9C83}"/>
          </ac:spMkLst>
        </pc:spChg>
        <pc:spChg chg="del">
          <ac:chgData name="" userId="ba44684ad8d026ef" providerId="LiveId" clId="{11BE84AD-A9DB-4B6D-AC9D-DAC940B9304F}" dt="2022-09-30T08:21:14.432" v="93" actId="478"/>
          <ac:spMkLst>
            <pc:docMk/>
            <pc:sldMk cId="349541361" sldId="256"/>
            <ac:spMk id="13" creationId="{91AB9BA5-C00B-4F71-A5CD-81F8D6DD82CA}"/>
          </ac:spMkLst>
        </pc:spChg>
        <pc:picChg chg="add mod">
          <ac:chgData name="" userId="ba44684ad8d026ef" providerId="LiveId" clId="{11BE84AD-A9DB-4B6D-AC9D-DAC940B9304F}" dt="2022-09-30T04:19:31.635" v="2" actId="1076"/>
          <ac:picMkLst>
            <pc:docMk/>
            <pc:sldMk cId="349541361" sldId="256"/>
            <ac:picMk id="3" creationId="{255DDE1A-A37B-4DFE-9E44-08AA673CDDF0}"/>
          </ac:picMkLst>
        </pc:picChg>
        <pc:picChg chg="add mod">
          <ac:chgData name="" userId="ba44684ad8d026ef" providerId="LiveId" clId="{11BE84AD-A9DB-4B6D-AC9D-DAC940B9304F}" dt="2022-09-30T08:21:23.528" v="95" actId="1076"/>
          <ac:picMkLst>
            <pc:docMk/>
            <pc:sldMk cId="349541361" sldId="256"/>
            <ac:picMk id="4" creationId="{3AD03D2A-A1E4-4368-9788-DF273DBDD571}"/>
          </ac:picMkLst>
        </pc:picChg>
      </pc:sldChg>
      <pc:sldChg chg="addSp delSp modSp delAnim">
        <pc:chgData name="" userId="ba44684ad8d026ef" providerId="LiveId" clId="{11BE84AD-A9DB-4B6D-AC9D-DAC940B9304F}" dt="2022-09-30T04:20:56.930" v="26" actId="1076"/>
        <pc:sldMkLst>
          <pc:docMk/>
          <pc:sldMk cId="1940191943" sldId="258"/>
        </pc:sldMkLst>
        <pc:spChg chg="del">
          <ac:chgData name="" userId="ba44684ad8d026ef" providerId="LiveId" clId="{11BE84AD-A9DB-4B6D-AC9D-DAC940B9304F}" dt="2022-09-30T04:20:32.972" v="19" actId="478"/>
          <ac:spMkLst>
            <pc:docMk/>
            <pc:sldMk cId="1940191943" sldId="258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0:46.316" v="23" actId="478"/>
          <ac:spMkLst>
            <pc:docMk/>
            <pc:sldMk cId="1940191943" sldId="258"/>
            <ac:spMk id="3" creationId="{FE8C8B5A-7CA6-42E7-94BD-D37B5F44CBFD}"/>
          </ac:spMkLst>
        </pc:spChg>
        <pc:spChg chg="add del mod">
          <ac:chgData name="" userId="ba44684ad8d026ef" providerId="LiveId" clId="{11BE84AD-A9DB-4B6D-AC9D-DAC940B9304F}" dt="2022-09-30T04:20:36.396" v="20" actId="478"/>
          <ac:spMkLst>
            <pc:docMk/>
            <pc:sldMk cId="1940191943" sldId="258"/>
            <ac:spMk id="5" creationId="{E0F3E9F6-3C0D-426B-99F7-9F15595202D0}"/>
          </ac:spMkLst>
        </pc:spChg>
        <pc:spChg chg="add del mod">
          <ac:chgData name="" userId="ba44684ad8d026ef" providerId="LiveId" clId="{11BE84AD-A9DB-4B6D-AC9D-DAC940B9304F}" dt="2022-09-30T04:20:51.454" v="24" actId="478"/>
          <ac:spMkLst>
            <pc:docMk/>
            <pc:sldMk cId="1940191943" sldId="258"/>
            <ac:spMk id="8" creationId="{5DF1DE98-293B-4C36-8824-3C310F5A27EE}"/>
          </ac:spMkLst>
        </pc:spChg>
        <pc:picChg chg="add mod">
          <ac:chgData name="" userId="ba44684ad8d026ef" providerId="LiveId" clId="{11BE84AD-A9DB-4B6D-AC9D-DAC940B9304F}" dt="2022-09-30T04:20:41.514" v="22" actId="1076"/>
          <ac:picMkLst>
            <pc:docMk/>
            <pc:sldMk cId="1940191943" sldId="258"/>
            <ac:picMk id="6" creationId="{BC00CB43-1DD6-48AA-8F0E-BC9D0AAAF1D9}"/>
          </ac:picMkLst>
        </pc:picChg>
        <pc:picChg chg="add mod">
          <ac:chgData name="" userId="ba44684ad8d026ef" providerId="LiveId" clId="{11BE84AD-A9DB-4B6D-AC9D-DAC940B9304F}" dt="2022-09-30T04:20:56.930" v="26" actId="1076"/>
          <ac:picMkLst>
            <pc:docMk/>
            <pc:sldMk cId="1940191943" sldId="258"/>
            <ac:picMk id="9" creationId="{0AF19B87-734A-4628-A95F-969AF7C9DEF3}"/>
          </ac:picMkLst>
        </pc:picChg>
      </pc:sldChg>
      <pc:sldChg chg="addSp delSp modSp">
        <pc:chgData name="" userId="ba44684ad8d026ef" providerId="LiveId" clId="{11BE84AD-A9DB-4B6D-AC9D-DAC940B9304F}" dt="2022-09-30T04:21:29.074" v="36" actId="1076"/>
        <pc:sldMkLst>
          <pc:docMk/>
          <pc:sldMk cId="2568390125" sldId="259"/>
        </pc:sldMkLst>
        <pc:spChg chg="del mod">
          <ac:chgData name="" userId="ba44684ad8d026ef" providerId="LiveId" clId="{11BE84AD-A9DB-4B6D-AC9D-DAC940B9304F}" dt="2022-09-30T04:21:07.778" v="28" actId="478"/>
          <ac:spMkLst>
            <pc:docMk/>
            <pc:sldMk cId="2568390125" sldId="259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3" creationId="{FE8C8B5A-7CA6-42E7-94BD-D37B5F44CBFD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5" creationId="{B42B7F16-F216-4C88-B330-B79F734A5B04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6" creationId="{2F011B5B-B019-4268-8061-E21773A27CFB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7" creationId="{169EFE86-6535-493B-A3F0-DF3AA76AA8B8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8" creationId="{9524E5C0-F885-475B-B246-009B447A291C}"/>
          </ac:spMkLst>
        </pc:spChg>
        <pc:spChg chg="add del mod">
          <ac:chgData name="" userId="ba44684ad8d026ef" providerId="LiveId" clId="{11BE84AD-A9DB-4B6D-AC9D-DAC940B9304F}" dt="2022-09-30T04:21:10.819" v="29" actId="478"/>
          <ac:spMkLst>
            <pc:docMk/>
            <pc:sldMk cId="2568390125" sldId="259"/>
            <ac:spMk id="9" creationId="{109885A8-3065-4BFC-998F-DB37B96F8186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10" creationId="{798EDF50-8655-41FB-98D3-2D66DD16BC7E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11" creationId="{F5622BFC-CCC1-46B0-A3AC-1B90856BC54E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12" creationId="{416A9548-0567-4ED4-AA2E-4F951452ECFD}"/>
          </ac:spMkLst>
        </pc:spChg>
        <pc:spChg chg="del">
          <ac:chgData name="" userId="ba44684ad8d026ef" providerId="LiveId" clId="{11BE84AD-A9DB-4B6D-AC9D-DAC940B9304F}" dt="2022-09-30T04:21:19.714" v="32" actId="478"/>
          <ac:spMkLst>
            <pc:docMk/>
            <pc:sldMk cId="2568390125" sldId="259"/>
            <ac:spMk id="13" creationId="{1B023316-C28B-483C-89AC-92B305976295}"/>
          </ac:spMkLst>
        </pc:spChg>
        <pc:spChg chg="add del mod">
          <ac:chgData name="" userId="ba44684ad8d026ef" providerId="LiveId" clId="{11BE84AD-A9DB-4B6D-AC9D-DAC940B9304F}" dt="2022-09-30T04:21:22.460" v="33" actId="478"/>
          <ac:spMkLst>
            <pc:docMk/>
            <pc:sldMk cId="2568390125" sldId="259"/>
            <ac:spMk id="16" creationId="{056AF6FD-FF3A-41AE-A7FD-381797E17BFA}"/>
          </ac:spMkLst>
        </pc:spChg>
        <pc:picChg chg="add mod">
          <ac:chgData name="" userId="ba44684ad8d026ef" providerId="LiveId" clId="{11BE84AD-A9DB-4B6D-AC9D-DAC940B9304F}" dt="2022-09-30T04:21:15.219" v="31" actId="1076"/>
          <ac:picMkLst>
            <pc:docMk/>
            <pc:sldMk cId="2568390125" sldId="259"/>
            <ac:picMk id="14" creationId="{46E25CA2-919F-4EA6-ADE9-9C3068239A0B}"/>
          </ac:picMkLst>
        </pc:picChg>
        <pc:picChg chg="add mod">
          <ac:chgData name="" userId="ba44684ad8d026ef" providerId="LiveId" clId="{11BE84AD-A9DB-4B6D-AC9D-DAC940B9304F}" dt="2022-09-30T04:21:29.074" v="36" actId="1076"/>
          <ac:picMkLst>
            <pc:docMk/>
            <pc:sldMk cId="2568390125" sldId="259"/>
            <ac:picMk id="17" creationId="{788B1424-8FE3-4489-A956-F147B06DF947}"/>
          </ac:picMkLst>
        </pc:picChg>
      </pc:sldChg>
      <pc:sldChg chg="addSp delSp modSp">
        <pc:chgData name="" userId="ba44684ad8d026ef" providerId="LiveId" clId="{11BE84AD-A9DB-4B6D-AC9D-DAC940B9304F}" dt="2022-09-30T08:21:44.199" v="98" actId="1076"/>
        <pc:sldMkLst>
          <pc:docMk/>
          <pc:sldMk cId="2509214867" sldId="260"/>
        </pc:sldMkLst>
        <pc:spChg chg="del mod">
          <ac:chgData name="" userId="ba44684ad8d026ef" providerId="LiveId" clId="{11BE84AD-A9DB-4B6D-AC9D-DAC940B9304F}" dt="2022-09-30T04:21:44.732" v="38" actId="478"/>
          <ac:spMkLst>
            <pc:docMk/>
            <pc:sldMk cId="2509214867" sldId="260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2:05.524" v="45" actId="478"/>
          <ac:spMkLst>
            <pc:docMk/>
            <pc:sldMk cId="2509214867" sldId="260"/>
            <ac:spMk id="3" creationId="{37C616DE-A6F0-4F13-B8DB-7188D65B0E26}"/>
          </ac:spMkLst>
        </pc:spChg>
        <pc:spChg chg="del">
          <ac:chgData name="" userId="ba44684ad8d026ef" providerId="LiveId" clId="{11BE84AD-A9DB-4B6D-AC9D-DAC940B9304F}" dt="2022-09-30T04:21:57.536" v="42" actId="478"/>
          <ac:spMkLst>
            <pc:docMk/>
            <pc:sldMk cId="2509214867" sldId="260"/>
            <ac:spMk id="4" creationId="{796521C8-4B0C-4849-8006-3215A3EC10CF}"/>
          </ac:spMkLst>
        </pc:spChg>
        <pc:spChg chg="del mod">
          <ac:chgData name="" userId="ba44684ad8d026ef" providerId="LiveId" clId="{11BE84AD-A9DB-4B6D-AC9D-DAC940B9304F}" dt="2022-09-30T04:22:21.491" v="50" actId="478"/>
          <ac:spMkLst>
            <pc:docMk/>
            <pc:sldMk cId="2509214867" sldId="260"/>
            <ac:spMk id="5" creationId="{322B41C4-75EE-4DF0-83E1-89BAF270FB9A}"/>
          </ac:spMkLst>
        </pc:spChg>
        <pc:spChg chg="add del mod">
          <ac:chgData name="" userId="ba44684ad8d026ef" providerId="LiveId" clId="{11BE84AD-A9DB-4B6D-AC9D-DAC940B9304F}" dt="2022-09-30T04:21:47.587" v="39" actId="478"/>
          <ac:spMkLst>
            <pc:docMk/>
            <pc:sldMk cId="2509214867" sldId="260"/>
            <ac:spMk id="7" creationId="{FA1F11D2-2793-4C0D-8C0E-86B77F2099EF}"/>
          </ac:spMkLst>
        </pc:spChg>
        <pc:picChg chg="add mod">
          <ac:chgData name="" userId="ba44684ad8d026ef" providerId="LiveId" clId="{11BE84AD-A9DB-4B6D-AC9D-DAC940B9304F}" dt="2022-09-30T04:21:53.090" v="41" actId="1076"/>
          <ac:picMkLst>
            <pc:docMk/>
            <pc:sldMk cId="2509214867" sldId="260"/>
            <ac:picMk id="8" creationId="{BFE86F22-2AE9-4329-9307-759462EC9B4C}"/>
          </ac:picMkLst>
        </pc:picChg>
        <pc:picChg chg="add mod">
          <ac:chgData name="" userId="ba44684ad8d026ef" providerId="LiveId" clId="{11BE84AD-A9DB-4B6D-AC9D-DAC940B9304F}" dt="2022-09-30T08:21:44.199" v="98" actId="1076"/>
          <ac:picMkLst>
            <pc:docMk/>
            <pc:sldMk cId="2509214867" sldId="260"/>
            <ac:picMk id="9" creationId="{3DD5ECC4-827A-4981-BDC2-6B2524F41A6E}"/>
          </ac:picMkLst>
        </pc:picChg>
        <pc:picChg chg="add mod">
          <ac:chgData name="" userId="ba44684ad8d026ef" providerId="LiveId" clId="{11BE84AD-A9DB-4B6D-AC9D-DAC940B9304F}" dt="2022-09-30T04:22:10.418" v="47" actId="1076"/>
          <ac:picMkLst>
            <pc:docMk/>
            <pc:sldMk cId="2509214867" sldId="260"/>
            <ac:picMk id="10" creationId="{7382A208-8C6D-440D-A1B5-1CAB60ABDF53}"/>
          </ac:picMkLst>
        </pc:picChg>
        <pc:picChg chg="add mod">
          <ac:chgData name="" userId="ba44684ad8d026ef" providerId="LiveId" clId="{11BE84AD-A9DB-4B6D-AC9D-DAC940B9304F}" dt="2022-09-30T04:22:26.705" v="52" actId="1076"/>
          <ac:picMkLst>
            <pc:docMk/>
            <pc:sldMk cId="2509214867" sldId="260"/>
            <ac:picMk id="11" creationId="{518DF8A7-1F3C-4915-9D76-DDB34C4C04ED}"/>
          </ac:picMkLst>
        </pc:picChg>
      </pc:sldChg>
      <pc:sldChg chg="addSp delSp modSp">
        <pc:chgData name="" userId="ba44684ad8d026ef" providerId="LiveId" clId="{11BE84AD-A9DB-4B6D-AC9D-DAC940B9304F}" dt="2022-09-30T04:23:03.161" v="62" actId="1076"/>
        <pc:sldMkLst>
          <pc:docMk/>
          <pc:sldMk cId="2735012284" sldId="261"/>
        </pc:sldMkLst>
        <pc:spChg chg="del mod">
          <ac:chgData name="" userId="ba44684ad8d026ef" providerId="LiveId" clId="{11BE84AD-A9DB-4B6D-AC9D-DAC940B9304F}" dt="2022-09-30T04:22:37.644" v="54" actId="478"/>
          <ac:spMkLst>
            <pc:docMk/>
            <pc:sldMk cId="2735012284" sldId="261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2:51.619" v="58" actId="478"/>
          <ac:spMkLst>
            <pc:docMk/>
            <pc:sldMk cId="2735012284" sldId="261"/>
            <ac:spMk id="4" creationId="{750A1597-E75C-407B-B5AE-C8E6D32DF269}"/>
          </ac:spMkLst>
        </pc:spChg>
        <pc:spChg chg="del">
          <ac:chgData name="" userId="ba44684ad8d026ef" providerId="LiveId" clId="{11BE84AD-A9DB-4B6D-AC9D-DAC940B9304F}" dt="2022-09-30T04:22:51.619" v="58" actId="478"/>
          <ac:spMkLst>
            <pc:docMk/>
            <pc:sldMk cId="2735012284" sldId="261"/>
            <ac:spMk id="5" creationId="{237117A1-FD85-416A-A5D5-CA7213EF3065}"/>
          </ac:spMkLst>
        </pc:spChg>
        <pc:spChg chg="add del mod">
          <ac:chgData name="" userId="ba44684ad8d026ef" providerId="LiveId" clId="{11BE84AD-A9DB-4B6D-AC9D-DAC940B9304F}" dt="2022-09-30T04:22:41.083" v="55" actId="478"/>
          <ac:spMkLst>
            <pc:docMk/>
            <pc:sldMk cId="2735012284" sldId="261"/>
            <ac:spMk id="6" creationId="{88C6CF44-3890-4796-9FE5-606A28636F00}"/>
          </ac:spMkLst>
        </pc:spChg>
        <pc:spChg chg="add del mod">
          <ac:chgData name="" userId="ba44684ad8d026ef" providerId="LiveId" clId="{11BE84AD-A9DB-4B6D-AC9D-DAC940B9304F}" dt="2022-09-30T04:22:56.443" v="59" actId="478"/>
          <ac:spMkLst>
            <pc:docMk/>
            <pc:sldMk cId="2735012284" sldId="261"/>
            <ac:spMk id="9" creationId="{520AE86B-66B7-409B-9FE6-F8CEC1E50404}"/>
          </ac:spMkLst>
        </pc:spChg>
        <pc:picChg chg="add mod">
          <ac:chgData name="" userId="ba44684ad8d026ef" providerId="LiveId" clId="{11BE84AD-A9DB-4B6D-AC9D-DAC940B9304F}" dt="2022-09-30T04:22:46.089" v="57" actId="1076"/>
          <ac:picMkLst>
            <pc:docMk/>
            <pc:sldMk cId="2735012284" sldId="261"/>
            <ac:picMk id="7" creationId="{13E6FB24-AA15-4849-BA54-4F20D511AE56}"/>
          </ac:picMkLst>
        </pc:picChg>
        <pc:picChg chg="add mod">
          <ac:chgData name="" userId="ba44684ad8d026ef" providerId="LiveId" clId="{11BE84AD-A9DB-4B6D-AC9D-DAC940B9304F}" dt="2022-09-30T04:23:03.161" v="62" actId="1076"/>
          <ac:picMkLst>
            <pc:docMk/>
            <pc:sldMk cId="2735012284" sldId="261"/>
            <ac:picMk id="10" creationId="{4A3236C3-2481-4F5B-BDA1-13AB50E28F12}"/>
          </ac:picMkLst>
        </pc:picChg>
      </pc:sldChg>
      <pc:sldChg chg="addSp delSp modSp">
        <pc:chgData name="" userId="ba44684ad8d026ef" providerId="LiveId" clId="{11BE84AD-A9DB-4B6D-AC9D-DAC940B9304F}" dt="2022-09-30T08:21:29.936" v="97" actId="1076"/>
        <pc:sldMkLst>
          <pc:docMk/>
          <pc:sldMk cId="514436276" sldId="262"/>
        </pc:sldMkLst>
        <pc:spChg chg="del">
          <ac:chgData name="" userId="ba44684ad8d026ef" providerId="LiveId" clId="{11BE84AD-A9DB-4B6D-AC9D-DAC940B9304F}" dt="2022-09-30T04:19:47.272" v="6" actId="478"/>
          <ac:spMkLst>
            <pc:docMk/>
            <pc:sldMk cId="514436276" sldId="262"/>
            <ac:spMk id="9" creationId="{A3D32115-DD93-494F-8D05-25BFEE38ED6A}"/>
          </ac:spMkLst>
        </pc:spChg>
        <pc:spChg chg="del">
          <ac:chgData name="" userId="ba44684ad8d026ef" providerId="LiveId" clId="{11BE84AD-A9DB-4B6D-AC9D-DAC940B9304F}" dt="2022-09-30T04:19:38.073" v="3" actId="478"/>
          <ac:spMkLst>
            <pc:docMk/>
            <pc:sldMk cId="514436276" sldId="262"/>
            <ac:spMk id="15" creationId="{623BC063-A6C5-4C21-9C7C-FF2202473B0F}"/>
          </ac:spMkLst>
        </pc:spChg>
        <pc:spChg chg="del">
          <ac:chgData name="" userId="ba44684ad8d026ef" providerId="LiveId" clId="{11BE84AD-A9DB-4B6D-AC9D-DAC940B9304F}" dt="2022-09-30T04:19:47.272" v="6" actId="478"/>
          <ac:spMkLst>
            <pc:docMk/>
            <pc:sldMk cId="514436276" sldId="262"/>
            <ac:spMk id="17" creationId="{44720221-5872-4C1C-82CD-7357C8315196}"/>
          </ac:spMkLst>
        </pc:spChg>
        <pc:picChg chg="add mod">
          <ac:chgData name="" userId="ba44684ad8d026ef" providerId="LiveId" clId="{11BE84AD-A9DB-4B6D-AC9D-DAC940B9304F}" dt="2022-09-30T04:19:42.499" v="5" actId="1076"/>
          <ac:picMkLst>
            <pc:docMk/>
            <pc:sldMk cId="514436276" sldId="262"/>
            <ac:picMk id="2" creationId="{F8A338E2-6E5C-4245-AC0F-288A9FA9561F}"/>
          </ac:picMkLst>
        </pc:picChg>
        <pc:picChg chg="add mod">
          <ac:chgData name="" userId="ba44684ad8d026ef" providerId="LiveId" clId="{11BE84AD-A9DB-4B6D-AC9D-DAC940B9304F}" dt="2022-09-30T08:21:29.936" v="97" actId="1076"/>
          <ac:picMkLst>
            <pc:docMk/>
            <pc:sldMk cId="514436276" sldId="262"/>
            <ac:picMk id="3" creationId="{99CB2C1F-BA94-4CEC-9FEA-55CF464DBAF4}"/>
          </ac:picMkLst>
        </pc:picChg>
      </pc:sldChg>
      <pc:sldChg chg="addSp delSp modSp">
        <pc:chgData name="" userId="ba44684ad8d026ef" providerId="LiveId" clId="{11BE84AD-A9DB-4B6D-AC9D-DAC940B9304F}" dt="2022-09-30T04:24:20" v="83" actId="1076"/>
        <pc:sldMkLst>
          <pc:docMk/>
          <pc:sldMk cId="837667819" sldId="263"/>
        </pc:sldMkLst>
        <pc:spChg chg="del">
          <ac:chgData name="" userId="ba44684ad8d026ef" providerId="LiveId" clId="{11BE84AD-A9DB-4B6D-AC9D-DAC940B9304F}" dt="2022-09-30T04:23:50.267" v="75" actId="478"/>
          <ac:spMkLst>
            <pc:docMk/>
            <pc:sldMk cId="837667819" sldId="263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4:14.723" v="81" actId="478"/>
          <ac:spMkLst>
            <pc:docMk/>
            <pc:sldMk cId="837667819" sldId="263"/>
            <ac:spMk id="4" creationId="{72157186-26B7-458E-804F-BCBB6AFF1D38}"/>
          </ac:spMkLst>
        </pc:spChg>
        <pc:spChg chg="add del mod">
          <ac:chgData name="" userId="ba44684ad8d026ef" providerId="LiveId" clId="{11BE84AD-A9DB-4B6D-AC9D-DAC940B9304F}" dt="2022-09-30T04:23:53.033" v="76" actId="478"/>
          <ac:spMkLst>
            <pc:docMk/>
            <pc:sldMk cId="837667819" sldId="263"/>
            <ac:spMk id="6" creationId="{E8E91AB8-A340-4175-A5A8-754A80E13CC0}"/>
          </ac:spMkLst>
        </pc:spChg>
        <pc:picChg chg="mod">
          <ac:chgData name="" userId="ba44684ad8d026ef" providerId="LiveId" clId="{11BE84AD-A9DB-4B6D-AC9D-DAC940B9304F}" dt="2022-09-30T04:24:09.393" v="80" actId="14100"/>
          <ac:picMkLst>
            <pc:docMk/>
            <pc:sldMk cId="837667819" sldId="263"/>
            <ac:picMk id="3" creationId="{EFA70A81-8AC6-4B74-843B-4DD667BC0401}"/>
          </ac:picMkLst>
        </pc:picChg>
        <pc:picChg chg="add mod ord">
          <ac:chgData name="" userId="ba44684ad8d026ef" providerId="LiveId" clId="{11BE84AD-A9DB-4B6D-AC9D-DAC940B9304F}" dt="2022-09-30T04:24:02.499" v="79" actId="167"/>
          <ac:picMkLst>
            <pc:docMk/>
            <pc:sldMk cId="837667819" sldId="263"/>
            <ac:picMk id="7" creationId="{EFA6BC3A-6296-475A-BDD0-D06091E92ED0}"/>
          </ac:picMkLst>
        </pc:picChg>
        <pc:picChg chg="add mod">
          <ac:chgData name="" userId="ba44684ad8d026ef" providerId="LiveId" clId="{11BE84AD-A9DB-4B6D-AC9D-DAC940B9304F}" dt="2022-09-30T04:24:20" v="83" actId="1076"/>
          <ac:picMkLst>
            <pc:docMk/>
            <pc:sldMk cId="837667819" sldId="263"/>
            <ac:picMk id="8" creationId="{F292D7DA-0CC7-4571-85DB-922C3F5325F4}"/>
          </ac:picMkLst>
        </pc:picChg>
      </pc:sldChg>
      <pc:sldChg chg="addSp delSp modSp delAnim">
        <pc:chgData name="" userId="ba44684ad8d026ef" providerId="LiveId" clId="{11BE84AD-A9DB-4B6D-AC9D-DAC940B9304F}" dt="2022-09-30T04:24:37.697" v="86"/>
        <pc:sldMkLst>
          <pc:docMk/>
          <pc:sldMk cId="1159000250" sldId="265"/>
        </pc:sldMkLst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2" creationId="{0E7CF842-2D7F-4A7B-B1BF-54FACECAE8CC}"/>
          </ac:spMkLst>
        </pc:spChg>
        <pc:spChg chg="add del mod">
          <ac:chgData name="" userId="ba44684ad8d026ef" providerId="LiveId" clId="{11BE84AD-A9DB-4B6D-AC9D-DAC940B9304F}" dt="2022-09-30T04:24:35.344" v="85" actId="478"/>
          <ac:spMkLst>
            <pc:docMk/>
            <pc:sldMk cId="1159000250" sldId="265"/>
            <ac:spMk id="4" creationId="{B8664175-E8A7-4F8C-9816-7CD08EA2E8D8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5" creationId="{667D3E5E-CBA4-4519-AC7B-23384EAFE669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6" creationId="{612C76A1-58D5-49BC-A466-BCF44DE4A734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7" creationId="{7660CD38-3C44-4811-8AFF-C4F0DC0493FB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8" creationId="{6CF42D02-B17C-4992-8A01-686B1D746992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9" creationId="{3B134711-2B6D-4172-AC40-BC7404803063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10" creationId="{B84A4314-2A3B-4995-8177-9F4FDE6E2B5B}"/>
          </ac:spMkLst>
        </pc:spChg>
        <pc:spChg chg="del">
          <ac:chgData name="" userId="ba44684ad8d026ef" providerId="LiveId" clId="{11BE84AD-A9DB-4B6D-AC9D-DAC940B9304F}" dt="2022-09-30T04:24:31.862" v="84" actId="478"/>
          <ac:spMkLst>
            <pc:docMk/>
            <pc:sldMk cId="1159000250" sldId="265"/>
            <ac:spMk id="11" creationId="{4B89A072-2FFD-4322-9D47-8EE053C80972}"/>
          </ac:spMkLst>
        </pc:spChg>
        <pc:picChg chg="add">
          <ac:chgData name="" userId="ba44684ad8d026ef" providerId="LiveId" clId="{11BE84AD-A9DB-4B6D-AC9D-DAC940B9304F}" dt="2022-09-30T04:24:37.697" v="86"/>
          <ac:picMkLst>
            <pc:docMk/>
            <pc:sldMk cId="1159000250" sldId="265"/>
            <ac:picMk id="12" creationId="{C77522CA-68BB-45F6-AE2B-86309ECE9A3E}"/>
          </ac:picMkLst>
        </pc:picChg>
      </pc:sldChg>
      <pc:sldChg chg="addSp delSp modSp">
        <pc:chgData name="" userId="ba44684ad8d026ef" providerId="LiveId" clId="{11BE84AD-A9DB-4B6D-AC9D-DAC940B9304F}" dt="2022-09-30T04:24:59.051" v="92"/>
        <pc:sldMkLst>
          <pc:docMk/>
          <pc:sldMk cId="1519434007" sldId="268"/>
        </pc:sldMkLst>
        <pc:spChg chg="del">
          <ac:chgData name="" userId="ba44684ad8d026ef" providerId="LiveId" clId="{11BE84AD-A9DB-4B6D-AC9D-DAC940B9304F}" dt="2022-09-30T04:24:53.143" v="90" actId="478"/>
          <ac:spMkLst>
            <pc:docMk/>
            <pc:sldMk cId="1519434007" sldId="268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4:53.143" v="90" actId="478"/>
          <ac:spMkLst>
            <pc:docMk/>
            <pc:sldMk cId="1519434007" sldId="268"/>
            <ac:spMk id="4" creationId="{750A1597-E75C-407B-B5AE-C8E6D32DF269}"/>
          </ac:spMkLst>
        </pc:spChg>
        <pc:spChg chg="add del mod">
          <ac:chgData name="" userId="ba44684ad8d026ef" providerId="LiveId" clId="{11BE84AD-A9DB-4B6D-AC9D-DAC940B9304F}" dt="2022-09-30T04:24:56.558" v="91" actId="478"/>
          <ac:spMkLst>
            <pc:docMk/>
            <pc:sldMk cId="1519434007" sldId="268"/>
            <ac:spMk id="5" creationId="{EF233312-E7D9-4A5F-B822-336C49952947}"/>
          </ac:spMkLst>
        </pc:spChg>
        <pc:spChg chg="add del mod">
          <ac:chgData name="" userId="ba44684ad8d026ef" providerId="LiveId" clId="{11BE84AD-A9DB-4B6D-AC9D-DAC940B9304F}" dt="2022-09-30T04:24:56.558" v="91" actId="478"/>
          <ac:spMkLst>
            <pc:docMk/>
            <pc:sldMk cId="1519434007" sldId="268"/>
            <ac:spMk id="7" creationId="{AD30190F-9D94-41AE-9DAB-37EF6B9C05AB}"/>
          </ac:spMkLst>
        </pc:spChg>
        <pc:picChg chg="add">
          <ac:chgData name="" userId="ba44684ad8d026ef" providerId="LiveId" clId="{11BE84AD-A9DB-4B6D-AC9D-DAC940B9304F}" dt="2022-09-30T04:24:59.051" v="92"/>
          <ac:picMkLst>
            <pc:docMk/>
            <pc:sldMk cId="1519434007" sldId="268"/>
            <ac:picMk id="8" creationId="{F69AB994-270F-40D7-9000-F707CE447F96}"/>
          </ac:picMkLst>
        </pc:picChg>
      </pc:sldChg>
      <pc:sldChg chg="addSp delSp modSp">
        <pc:chgData name="" userId="ba44684ad8d026ef" providerId="LiveId" clId="{11BE84AD-A9DB-4B6D-AC9D-DAC940B9304F}" dt="2022-09-30T04:24:47.926" v="89"/>
        <pc:sldMkLst>
          <pc:docMk/>
          <pc:sldMk cId="2651079462" sldId="269"/>
        </pc:sldMkLst>
        <pc:spChg chg="del">
          <ac:chgData name="" userId="ba44684ad8d026ef" providerId="LiveId" clId="{11BE84AD-A9DB-4B6D-AC9D-DAC940B9304F}" dt="2022-09-30T04:24:42.703" v="87" actId="478"/>
          <ac:spMkLst>
            <pc:docMk/>
            <pc:sldMk cId="2651079462" sldId="269"/>
            <ac:spMk id="2" creationId="{0E7CF842-2D7F-4A7B-B1BF-54FACECAE8CC}"/>
          </ac:spMkLst>
        </pc:spChg>
        <pc:spChg chg="del">
          <ac:chgData name="" userId="ba44684ad8d026ef" providerId="LiveId" clId="{11BE84AD-A9DB-4B6D-AC9D-DAC940B9304F}" dt="2022-09-30T04:24:42.703" v="87" actId="478"/>
          <ac:spMkLst>
            <pc:docMk/>
            <pc:sldMk cId="2651079462" sldId="269"/>
            <ac:spMk id="4" creationId="{750A1597-E75C-407B-B5AE-C8E6D32DF269}"/>
          </ac:spMkLst>
        </pc:spChg>
        <pc:spChg chg="add del mod">
          <ac:chgData name="" userId="ba44684ad8d026ef" providerId="LiveId" clId="{11BE84AD-A9DB-4B6D-AC9D-DAC940B9304F}" dt="2022-09-30T04:24:46.053" v="88" actId="478"/>
          <ac:spMkLst>
            <pc:docMk/>
            <pc:sldMk cId="2651079462" sldId="269"/>
            <ac:spMk id="6" creationId="{F6C9339D-05C0-4C7C-B94D-054C787B0029}"/>
          </ac:spMkLst>
        </pc:spChg>
        <pc:spChg chg="add del mod">
          <ac:chgData name="" userId="ba44684ad8d026ef" providerId="LiveId" clId="{11BE84AD-A9DB-4B6D-AC9D-DAC940B9304F}" dt="2022-09-30T04:24:46.053" v="88" actId="478"/>
          <ac:spMkLst>
            <pc:docMk/>
            <pc:sldMk cId="2651079462" sldId="269"/>
            <ac:spMk id="8" creationId="{4F62A370-9965-4915-8E9C-2714207B1A42}"/>
          </ac:spMkLst>
        </pc:spChg>
        <pc:picChg chg="del">
          <ac:chgData name="" userId="ba44684ad8d026ef" providerId="LiveId" clId="{11BE84AD-A9DB-4B6D-AC9D-DAC940B9304F}" dt="2022-09-30T04:24:42.703" v="87" actId="478"/>
          <ac:picMkLst>
            <pc:docMk/>
            <pc:sldMk cId="2651079462" sldId="269"/>
            <ac:picMk id="5" creationId="{FFF34047-F99E-494D-87E6-D674FE6BFF7A}"/>
          </ac:picMkLst>
        </pc:picChg>
        <pc:picChg chg="add">
          <ac:chgData name="" userId="ba44684ad8d026ef" providerId="LiveId" clId="{11BE84AD-A9DB-4B6D-AC9D-DAC940B9304F}" dt="2022-09-30T04:24:47.926" v="89"/>
          <ac:picMkLst>
            <pc:docMk/>
            <pc:sldMk cId="2651079462" sldId="269"/>
            <ac:picMk id="9" creationId="{D0C2C5BB-0B91-490D-8395-0B827EE4B0B0}"/>
          </ac:picMkLst>
        </pc:picChg>
      </pc:sldChg>
      <pc:sldChg chg="addSp delSp modSp">
        <pc:chgData name="" userId="ba44684ad8d026ef" providerId="LiveId" clId="{11BE84AD-A9DB-4B6D-AC9D-DAC940B9304F}" dt="2022-09-30T04:23:20.185" v="67" actId="1076"/>
        <pc:sldMkLst>
          <pc:docMk/>
          <pc:sldMk cId="2333712018" sldId="270"/>
        </pc:sldMkLst>
        <pc:spChg chg="del mod">
          <ac:chgData name="" userId="ba44684ad8d026ef" providerId="LiveId" clId="{11BE84AD-A9DB-4B6D-AC9D-DAC940B9304F}" dt="2022-09-30T04:23:12.859" v="64" actId="478"/>
          <ac:spMkLst>
            <pc:docMk/>
            <pc:sldMk cId="2333712018" sldId="270"/>
            <ac:spMk id="2" creationId="{0E7CF842-2D7F-4A7B-B1BF-54FACECAE8CC}"/>
          </ac:spMkLst>
        </pc:spChg>
        <pc:spChg chg="add del mod">
          <ac:chgData name="" userId="ba44684ad8d026ef" providerId="LiveId" clId="{11BE84AD-A9DB-4B6D-AC9D-DAC940B9304F}" dt="2022-09-30T04:23:15.723" v="65" actId="478"/>
          <ac:spMkLst>
            <pc:docMk/>
            <pc:sldMk cId="2333712018" sldId="270"/>
            <ac:spMk id="4" creationId="{CFBCEB5E-D82C-4F80-A469-7C8E44646DEF}"/>
          </ac:spMkLst>
        </pc:spChg>
        <pc:picChg chg="add mod">
          <ac:chgData name="" userId="ba44684ad8d026ef" providerId="LiveId" clId="{11BE84AD-A9DB-4B6D-AC9D-DAC940B9304F}" dt="2022-09-30T04:23:20.185" v="67" actId="1076"/>
          <ac:picMkLst>
            <pc:docMk/>
            <pc:sldMk cId="2333712018" sldId="270"/>
            <ac:picMk id="5" creationId="{456FC38D-9061-40F9-A9D3-2A745EA3AD70}"/>
          </ac:picMkLst>
        </pc:picChg>
      </pc:sldChg>
      <pc:sldChg chg="addSp delSp modSp">
        <pc:chgData name="" userId="ba44684ad8d026ef" providerId="LiveId" clId="{11BE84AD-A9DB-4B6D-AC9D-DAC940B9304F}" dt="2022-09-30T04:20:27.794" v="18" actId="1076"/>
        <pc:sldMkLst>
          <pc:docMk/>
          <pc:sldMk cId="1182657983" sldId="274"/>
        </pc:sldMkLst>
        <pc:spChg chg="del">
          <ac:chgData name="" userId="ba44684ad8d026ef" providerId="LiveId" clId="{11BE84AD-A9DB-4B6D-AC9D-DAC940B9304F}" dt="2022-09-30T04:20:01.331" v="9" actId="478"/>
          <ac:spMkLst>
            <pc:docMk/>
            <pc:sldMk cId="1182657983" sldId="274"/>
            <ac:spMk id="2" creationId="{0E7CF842-2D7F-4A7B-B1BF-54FACECAE8CC}"/>
          </ac:spMkLst>
        </pc:spChg>
        <pc:spChg chg="add del mod">
          <ac:chgData name="" userId="ba44684ad8d026ef" providerId="LiveId" clId="{11BE84AD-A9DB-4B6D-AC9D-DAC940B9304F}" dt="2022-09-30T04:20:03.959" v="10" actId="478"/>
          <ac:spMkLst>
            <pc:docMk/>
            <pc:sldMk cId="1182657983" sldId="274"/>
            <ac:spMk id="5" creationId="{6AC2744C-A3A1-4548-A7A9-59D6DDF7D1AD}"/>
          </ac:spMkLst>
        </pc:spChg>
        <pc:spChg chg="del">
          <ac:chgData name="" userId="ba44684ad8d026ef" providerId="LiveId" clId="{11BE84AD-A9DB-4B6D-AC9D-DAC940B9304F}" dt="2022-09-30T04:20:21.276" v="16" actId="478"/>
          <ac:spMkLst>
            <pc:docMk/>
            <pc:sldMk cId="1182657983" sldId="274"/>
            <ac:spMk id="12" creationId="{3C3CA68A-2DE1-4D83-B4AE-6B9AB0A0A71C}"/>
          </ac:spMkLst>
        </pc:spChg>
        <pc:picChg chg="del">
          <ac:chgData name="" userId="ba44684ad8d026ef" providerId="LiveId" clId="{11BE84AD-A9DB-4B6D-AC9D-DAC940B9304F}" dt="2022-09-30T04:20:13.256" v="13" actId="478"/>
          <ac:picMkLst>
            <pc:docMk/>
            <pc:sldMk cId="1182657983" sldId="274"/>
            <ac:picMk id="4" creationId="{6E428C13-FD24-4EB5-9C7E-7721078C08C3}"/>
          </ac:picMkLst>
        </pc:picChg>
        <pc:picChg chg="add mod">
          <ac:chgData name="" userId="ba44684ad8d026ef" providerId="LiveId" clId="{11BE84AD-A9DB-4B6D-AC9D-DAC940B9304F}" dt="2022-09-30T04:20:08.747" v="12" actId="1076"/>
          <ac:picMkLst>
            <pc:docMk/>
            <pc:sldMk cId="1182657983" sldId="274"/>
            <ac:picMk id="6" creationId="{14B2DD0B-E391-4ED6-9B3E-825411F426E9}"/>
          </ac:picMkLst>
        </pc:picChg>
        <pc:picChg chg="add mod">
          <ac:chgData name="" userId="ba44684ad8d026ef" providerId="LiveId" clId="{11BE84AD-A9DB-4B6D-AC9D-DAC940B9304F}" dt="2022-09-30T04:20:17.371" v="15" actId="1076"/>
          <ac:picMkLst>
            <pc:docMk/>
            <pc:sldMk cId="1182657983" sldId="274"/>
            <ac:picMk id="7" creationId="{3ADC9575-3DCC-41FE-8B28-B6DD5C0E472B}"/>
          </ac:picMkLst>
        </pc:picChg>
        <pc:picChg chg="add mod">
          <ac:chgData name="" userId="ba44684ad8d026ef" providerId="LiveId" clId="{11BE84AD-A9DB-4B6D-AC9D-DAC940B9304F}" dt="2022-09-30T04:20:27.794" v="18" actId="1076"/>
          <ac:picMkLst>
            <pc:docMk/>
            <pc:sldMk cId="1182657983" sldId="274"/>
            <ac:picMk id="8" creationId="{447BA9F6-D998-4EB1-92AF-3DF7FFB502A7}"/>
          </ac:picMkLst>
        </pc:picChg>
      </pc:sldChg>
      <pc:sldChg chg="addSp delSp modSp">
        <pc:chgData name="" userId="ba44684ad8d026ef" providerId="LiveId" clId="{11BE84AD-A9DB-4B6D-AC9D-DAC940B9304F}" dt="2022-09-30T08:21:59.136" v="99" actId="1076"/>
        <pc:sldMkLst>
          <pc:docMk/>
          <pc:sldMk cId="3229711802" sldId="275"/>
        </pc:sldMkLst>
        <pc:spChg chg="del mod">
          <ac:chgData name="" userId="ba44684ad8d026ef" providerId="LiveId" clId="{11BE84AD-A9DB-4B6D-AC9D-DAC940B9304F}" dt="2022-09-30T04:23:37.193" v="71" actId="478"/>
          <ac:spMkLst>
            <pc:docMk/>
            <pc:sldMk cId="3229711802" sldId="275"/>
            <ac:spMk id="2" creationId="{0E7CF842-2D7F-4A7B-B1BF-54FACECAE8CC}"/>
          </ac:spMkLst>
        </pc:spChg>
        <pc:spChg chg="add del mod">
          <ac:chgData name="" userId="ba44684ad8d026ef" providerId="LiveId" clId="{11BE84AD-A9DB-4B6D-AC9D-DAC940B9304F}" dt="2022-09-30T04:23:40.506" v="72" actId="478"/>
          <ac:spMkLst>
            <pc:docMk/>
            <pc:sldMk cId="3229711802" sldId="275"/>
            <ac:spMk id="6" creationId="{207836E9-4E97-4927-B0A7-7A787D2F4FCA}"/>
          </ac:spMkLst>
        </pc:spChg>
        <pc:spChg chg="add del">
          <ac:chgData name="" userId="ba44684ad8d026ef" providerId="LiveId" clId="{11BE84AD-A9DB-4B6D-AC9D-DAC940B9304F}" dt="2022-09-30T04:23:34.856" v="70"/>
          <ac:spMkLst>
            <pc:docMk/>
            <pc:sldMk cId="3229711802" sldId="275"/>
            <ac:spMk id="8" creationId="{75A8DC6D-B295-495A-855A-7EDABCDB6C8E}"/>
          </ac:spMkLst>
        </pc:spChg>
        <pc:grpChg chg="mod">
          <ac:chgData name="" userId="ba44684ad8d026ef" providerId="LiveId" clId="{11BE84AD-A9DB-4B6D-AC9D-DAC940B9304F}" dt="2022-09-30T08:21:59.136" v="99" actId="1076"/>
          <ac:grpSpMkLst>
            <pc:docMk/>
            <pc:sldMk cId="3229711802" sldId="275"/>
            <ac:grpSpMk id="12" creationId="{763BEEDC-2569-4C9F-91D0-E84F46009267}"/>
          </ac:grpSpMkLst>
        </pc:grpChg>
        <pc:picChg chg="add mod">
          <ac:chgData name="" userId="ba44684ad8d026ef" providerId="LiveId" clId="{11BE84AD-A9DB-4B6D-AC9D-DAC940B9304F}" dt="2022-09-30T04:23:44.736" v="74" actId="1076"/>
          <ac:picMkLst>
            <pc:docMk/>
            <pc:sldMk cId="3229711802" sldId="275"/>
            <ac:picMk id="7" creationId="{CDE934FD-4DA3-4B77-BE7F-FA155CD05FC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참고용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0105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그림책</a:t>
            </a: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 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알사탕은 동기유발 단계의 </a:t>
            </a:r>
            <a:r>
              <a:rPr lang="ko-KR" altLang="en-US" sz="1200" baseline="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촉진자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역할</a:t>
            </a:r>
            <a:endParaRPr lang="en-US" altLang="ko-KR" sz="1200" baseline="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- 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알사탕 그림책에 대한 사전 정보가 없는 경우 유튜브 그림책을 </a:t>
            </a:r>
            <a:r>
              <a:rPr lang="en-US" altLang="ko-KR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1200" baseline="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 이내로 함께 시청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하고 이야기 나누기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r>
              <a:rPr lang="en-US" altLang="ko-KR" sz="1200" dirty="0">
                <a:ea typeface="배달의민족 주아" panose="02020603020101020101" pitchFamily="18" charset="-127"/>
              </a:rPr>
              <a:t> - ‘</a:t>
            </a:r>
            <a:r>
              <a:rPr lang="ko-KR" altLang="en-US" sz="1200" dirty="0">
                <a:ea typeface="배달의민족 주아" panose="02020603020101020101" pitchFamily="18" charset="-127"/>
              </a:rPr>
              <a:t>알사탕</a:t>
            </a:r>
            <a:r>
              <a:rPr lang="en-US" altLang="ko-KR" sz="1200" dirty="0">
                <a:ea typeface="배달의민족 주아" panose="02020603020101020101" pitchFamily="18" charset="-127"/>
              </a:rPr>
              <a:t>’ </a:t>
            </a:r>
            <a:r>
              <a:rPr lang="ko-KR" altLang="en-US" sz="1200" dirty="0">
                <a:ea typeface="배달의민족 주아" panose="02020603020101020101" pitchFamily="18" charset="-127"/>
              </a:rPr>
              <a:t>으로 이성 친구의 마음을 잘 이해하고 존중하기 위해 어떻게 해야</a:t>
            </a:r>
            <a:r>
              <a:rPr lang="ko-KR" altLang="en-US" sz="1200" baseline="0" dirty="0">
                <a:ea typeface="배달의민족 주아" panose="02020603020101020101" pitchFamily="18" charset="-127"/>
              </a:rPr>
              <a:t> 하는 지</a:t>
            </a:r>
            <a:r>
              <a:rPr lang="ko-KR" altLang="en-US" sz="1200" dirty="0">
                <a:ea typeface="배달의민족 주아" panose="02020603020101020101" pitchFamily="18" charset="-127"/>
              </a:rPr>
              <a:t>의 알아차리게 하는 근접발달영역</a:t>
            </a:r>
            <a:r>
              <a:rPr lang="en-US" altLang="ko-KR" sz="1200" dirty="0"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ea typeface="배달의민족 주아" panose="02020603020101020101" pitchFamily="18" charset="-127"/>
              </a:rPr>
              <a:t>비계로 사용하기</a:t>
            </a:r>
            <a:endParaRPr lang="en-US" altLang="ko-KR" sz="1200" dirty="0"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endParaRPr lang="en-US" altLang="ko-KR" sz="1200" dirty="0"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r>
              <a:rPr lang="en-US" altLang="ko-KR" sz="1200" dirty="0">
                <a:ea typeface="배달의민족 주아" panose="02020603020101020101" pitchFamily="18" charset="-127"/>
              </a:rPr>
              <a:t>[</a:t>
            </a:r>
            <a:r>
              <a:rPr lang="ko-KR" altLang="en-US" sz="1200" dirty="0">
                <a:ea typeface="배달의민족 주아" panose="02020603020101020101" pitchFamily="18" charset="-127"/>
              </a:rPr>
              <a:t>동화읽기</a:t>
            </a:r>
            <a:r>
              <a:rPr lang="en-US" altLang="ko-KR" sz="1200" dirty="0">
                <a:ea typeface="배달의민족 주아" panose="02020603020101020101" pitchFamily="18" charset="-127"/>
              </a:rPr>
              <a:t>] </a:t>
            </a:r>
            <a:r>
              <a:rPr lang="ko-KR" altLang="en-US" sz="1200" dirty="0">
                <a:ea typeface="배달의민족 주아" panose="02020603020101020101" pitchFamily="18" charset="-127"/>
              </a:rPr>
              <a:t>알사탕</a:t>
            </a:r>
            <a:r>
              <a:rPr lang="en-US" altLang="ko-KR" sz="1200" dirty="0">
                <a:ea typeface="배달의민족 주아" panose="02020603020101020101" pitchFamily="18" charset="-127"/>
              </a:rPr>
              <a:t>/ </a:t>
            </a:r>
            <a:r>
              <a:rPr lang="ko-KR" altLang="en-US" sz="1200" dirty="0">
                <a:ea typeface="배달의민족 주아" panose="02020603020101020101" pitchFamily="18" charset="-127"/>
              </a:rPr>
              <a:t>백희나</a:t>
            </a:r>
            <a:r>
              <a:rPr lang="en-US" altLang="ko-KR" sz="1200" dirty="0">
                <a:ea typeface="배달의민족 주아" panose="02020603020101020101" pitchFamily="18" charset="-127"/>
              </a:rPr>
              <a:t>/ </a:t>
            </a:r>
            <a:r>
              <a:rPr lang="ko-KR" altLang="en-US" sz="1200" dirty="0" err="1">
                <a:ea typeface="배달의민족 주아" panose="02020603020101020101" pitchFamily="18" charset="-127"/>
              </a:rPr>
              <a:t>책읽는</a:t>
            </a:r>
            <a:r>
              <a:rPr lang="ko-KR" altLang="en-US" sz="1200" dirty="0">
                <a:ea typeface="배달의민족 주아" panose="02020603020101020101" pitchFamily="18" charset="-127"/>
              </a:rPr>
              <a:t> 곰 </a:t>
            </a:r>
            <a:endParaRPr lang="en-US" altLang="ko-KR" sz="1200" dirty="0">
              <a:ea typeface="배달의민족 주아" panose="02020603020101020101" pitchFamily="18" charset="-127"/>
            </a:endParaRPr>
          </a:p>
          <a:p>
            <a:pPr marL="0" indent="0">
              <a:buFont typeface="+mj-lt"/>
              <a:buNone/>
            </a:pPr>
            <a:r>
              <a:rPr lang="ko-KR" altLang="en-US" sz="1200" dirty="0">
                <a:ea typeface="배달의민족 주아" panose="02020603020101020101" pitchFamily="18" charset="-127"/>
              </a:rPr>
              <a:t>알사탕을 읽어주는 링크 주소  </a:t>
            </a:r>
            <a:r>
              <a:rPr lang="en-US" altLang="ko-KR" dirty="0"/>
              <a:t>https://www.youtube.com/watch?v=_WurEK3Oquc</a:t>
            </a:r>
          </a:p>
          <a:p>
            <a:pPr marL="0" indent="0">
              <a:buFont typeface="+mj-lt"/>
              <a:buNone/>
            </a:pPr>
            <a:r>
              <a:rPr lang="ko-KR" altLang="en-US" dirty="0"/>
              <a:t>전체 </a:t>
            </a:r>
            <a:r>
              <a:rPr lang="en-US" altLang="ko-KR" dirty="0"/>
              <a:t>8</a:t>
            </a:r>
            <a:r>
              <a:rPr lang="ko-KR" altLang="en-US" dirty="0"/>
              <a:t>분 </a:t>
            </a:r>
            <a:r>
              <a:rPr lang="en-US" altLang="ko-KR" dirty="0"/>
              <a:t>56</a:t>
            </a:r>
            <a:r>
              <a:rPr lang="ko-KR" altLang="en-US" dirty="0"/>
              <a:t>초 </a:t>
            </a:r>
            <a:r>
              <a:rPr lang="en-US" altLang="ko-KR" dirty="0"/>
              <a:t>- </a:t>
            </a:r>
            <a:r>
              <a:rPr lang="ko-KR" altLang="en-US" dirty="0"/>
              <a:t>소파 부분까지 만 학생들에게 들려주기</a:t>
            </a:r>
            <a:r>
              <a:rPr lang="en-US" altLang="ko-KR" dirty="0"/>
              <a:t>( ~ 2</a:t>
            </a:r>
            <a:r>
              <a:rPr lang="ko-KR" altLang="en-US" dirty="0"/>
              <a:t>분 </a:t>
            </a:r>
            <a:r>
              <a:rPr lang="en-US" altLang="ko-KR" dirty="0"/>
              <a:t>26</a:t>
            </a:r>
            <a:r>
              <a:rPr lang="ko-KR" altLang="en-US" dirty="0"/>
              <a:t>초</a:t>
            </a:r>
            <a:r>
              <a:rPr lang="en-US" altLang="ko-KR" dirty="0"/>
              <a:t>)</a:t>
            </a:r>
          </a:p>
          <a:p>
            <a:pPr marL="0" indent="0">
              <a:buFont typeface="+mj-lt"/>
              <a:buNone/>
            </a:pPr>
            <a:endParaRPr lang="ko-KR" altLang="en-US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95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5948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배움</a:t>
            </a:r>
            <a:r>
              <a:rPr lang="en-US" altLang="ko-KR" dirty="0"/>
              <a:t>1] </a:t>
            </a:r>
            <a:r>
              <a:rPr lang="ko-KR" altLang="en-US" dirty="0"/>
              <a:t>촉진자의 역할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이성교제를 위해 상대방을 이해하기가 필요함을 인식하게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상대방의 이해를 위해서는 주의를 기울여 관심을 가지는 시간이 필요하며</a:t>
            </a:r>
            <a:r>
              <a:rPr lang="en-US" altLang="ko-KR" dirty="0"/>
              <a:t>, </a:t>
            </a:r>
            <a:r>
              <a:rPr lang="ko-KR" altLang="en-US" dirty="0"/>
              <a:t>관심을 기울이는 시간을 알사탕 활동으로 설계함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en-US" altLang="ko-KR" dirty="0"/>
              <a:t>(</a:t>
            </a:r>
            <a:r>
              <a:rPr lang="ko-KR" altLang="en-US" dirty="0"/>
              <a:t>유의점</a:t>
            </a:r>
            <a:r>
              <a:rPr lang="en-US" altLang="ko-KR" dirty="0"/>
              <a:t>) </a:t>
            </a:r>
            <a:r>
              <a:rPr lang="ko-KR" altLang="en-US" dirty="0"/>
              <a:t>이성에 대한 이해를 위한 </a:t>
            </a:r>
            <a:r>
              <a:rPr lang="ko-KR" altLang="en-US" dirty="0" err="1"/>
              <a:t>차시이지</a:t>
            </a:r>
            <a:r>
              <a:rPr lang="ko-KR" altLang="en-US" dirty="0"/>
              <a:t> 만 동성에 대한 이해의 방법도 다르지 않음을 강조하기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455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잘 듣는 연습을 위한 역할놀이 입니다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800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배움</a:t>
            </a:r>
            <a:r>
              <a:rPr lang="en-US" altLang="ko-KR" dirty="0"/>
              <a:t>1] </a:t>
            </a:r>
            <a:r>
              <a:rPr lang="ko-KR" altLang="en-US" dirty="0"/>
              <a:t>알사탕 만들기영역에서 촉진자의 역할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앞장 </a:t>
            </a:r>
            <a:r>
              <a:rPr lang="en-US" altLang="ko-KR" dirty="0"/>
              <a:t>: </a:t>
            </a:r>
            <a:r>
              <a:rPr lang="ko-KR" altLang="en-US" dirty="0"/>
              <a:t>이성친구를 떠올리면 생각나는 이미지나 그림을 그리기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가운데 페이지 </a:t>
            </a:r>
            <a:r>
              <a:rPr lang="en-US" altLang="ko-KR" dirty="0"/>
              <a:t>: </a:t>
            </a:r>
            <a:r>
              <a:rPr lang="ko-KR" altLang="en-US" dirty="0"/>
              <a:t>평소에 관찰한 내용이나 특징들을 포함하여 기록하도록 함</a:t>
            </a:r>
            <a:endParaRPr lang="en-US" altLang="ko-KR" dirty="0"/>
          </a:p>
          <a:p>
            <a:pPr marL="228600" indent="-228600">
              <a:buAutoNum type="arabicPeriod"/>
            </a:pPr>
            <a:r>
              <a:rPr lang="ko-KR" altLang="en-US" dirty="0"/>
              <a:t>뒷장 </a:t>
            </a:r>
            <a:r>
              <a:rPr lang="en-US" altLang="ko-KR" dirty="0"/>
              <a:t>: </a:t>
            </a:r>
            <a:r>
              <a:rPr lang="ko-KR" altLang="en-US" dirty="0"/>
              <a:t>관찰한 내용을 바탕으로 내가 이해해줄 내용</a:t>
            </a:r>
            <a:r>
              <a:rPr lang="en-US" altLang="ko-KR" dirty="0"/>
              <a:t>, </a:t>
            </a:r>
            <a:r>
              <a:rPr lang="ko-KR" altLang="en-US" dirty="0"/>
              <a:t>앞으로 내가 이성친구를 위해 할 수 있는 일</a:t>
            </a:r>
          </a:p>
          <a:p>
            <a:endParaRPr lang="en-US" altLang="ko-KR" dirty="0"/>
          </a:p>
          <a:p>
            <a:r>
              <a:rPr lang="en-US" altLang="ko-KR" dirty="0"/>
              <a:t>[</a:t>
            </a:r>
            <a:r>
              <a:rPr lang="ko-KR" altLang="en-US" dirty="0"/>
              <a:t>주의점</a:t>
            </a:r>
            <a:r>
              <a:rPr lang="en-US" altLang="ko-KR" dirty="0"/>
              <a:t>] </a:t>
            </a:r>
            <a:r>
              <a:rPr lang="ko-KR" altLang="en-US" dirty="0"/>
              <a:t>알사탕 만들기 활동 후 이성친구의 이해 정도가 달라졌는지 발문하기</a:t>
            </a:r>
            <a:endParaRPr lang="en-US" altLang="ko-KR" dirty="0"/>
          </a:p>
          <a:p>
            <a:r>
              <a:rPr lang="en-US" altLang="ko-KR" dirty="0"/>
              <a:t>            </a:t>
            </a:r>
            <a:r>
              <a:rPr lang="ko-KR" altLang="en-US" dirty="0"/>
              <a:t>친구에 대한 관심과 이해를 지속적으로 실천할 것을 안내함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72948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존중을 잘 찾아내지 못하는 경우</a:t>
            </a:r>
            <a:r>
              <a:rPr lang="en-US" altLang="ko-KR" dirty="0"/>
              <a:t>] </a:t>
            </a:r>
            <a:r>
              <a:rPr lang="ko-KR" altLang="en-US" dirty="0"/>
              <a:t>내가 바라는 존중의 모습을 먼저 생각해 보게 하고 그 부분을 이성친구에게 먼저 실천하여도 됨을 안내함</a:t>
            </a:r>
            <a:endParaRPr lang="en-US" altLang="ko-KR" dirty="0"/>
          </a:p>
          <a:p>
            <a:r>
              <a:rPr lang="ko-KR" altLang="en-US" dirty="0"/>
              <a:t>워크북에 작성하고 지속적인 실천도 강조함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698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237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2" indent="0">
              <a:buNone/>
            </a:pPr>
            <a:endParaRPr lang="en-US" altLang="ko-KR" spc="-150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87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434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56E5225-00AF-49D4-ADE7-B3D8BCA70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902" y="306310"/>
            <a:ext cx="5870957" cy="535275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55DDE1A-A37B-4DFE-9E44-08AA673CD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0075" y="3314433"/>
            <a:ext cx="4145639" cy="323725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AD03D2A-A1E4-4368-9788-DF273DBDD5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988" y="711808"/>
            <a:ext cx="3468925" cy="83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8A338E2-6E5C-4245-AC0F-288A9FA95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382" y="811977"/>
            <a:ext cx="8132769" cy="132294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99CB2C1F-BA94-4CEC-9FEA-55CF464DB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215" y="2425607"/>
            <a:ext cx="7901101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3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14B2DD0B-E391-4ED6-9B3E-825411F42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780" y="566280"/>
            <a:ext cx="8035224" cy="117663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ADC9575-3DCC-41FE-8B28-B6DD5C0E47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540" y="1477072"/>
            <a:ext cx="7937680" cy="350550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47BA9F6-D998-4EB1-92AF-3DF7FFB502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007" y="5115091"/>
            <a:ext cx="7388992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57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BC00CB43-1DD6-48AA-8F0E-BC9D0AAAF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00" y="495106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AF19B87-734A-4628-A95F-969AF7C9D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430" y="1818053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46E25CA2-919F-4EA6-ADE9-9C3068239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043" y="446861"/>
            <a:ext cx="8132769" cy="132294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788B1424-8FE3-4489-A956-F147B06DF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728" y="1893201"/>
            <a:ext cx="5718544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BFE86F22-2AE9-4329-9307-759462EC9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71" y="394317"/>
            <a:ext cx="2847079" cy="118272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DD5ECC4-827A-4981-BDC2-6B2524F41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4614" y="718796"/>
            <a:ext cx="4548010" cy="49381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382A208-8C6D-440D-A1B5-1CAB60ABD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787" y="1212615"/>
            <a:ext cx="6846401" cy="564538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18DF8A7-1F3C-4915-9D76-DDB34C4C04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3279" y="5645385"/>
            <a:ext cx="6852498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13E6FB24-AA15-4849-BA54-4F20D511AE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368724"/>
            <a:ext cx="8132769" cy="124978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A3236C3-2481-4F5B-BDA1-13AB50E28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45" y="1381001"/>
            <a:ext cx="7888908" cy="521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0049A79-801D-4C2F-AC22-5EFD3DA04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104" y="1571625"/>
            <a:ext cx="8415338" cy="506412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56FC38D-9061-40F9-A9D3-2A745EA3A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58" y="513580"/>
            <a:ext cx="8132769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12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01B8B1-92F8-4AEE-ACF0-331628A3B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314451"/>
            <a:ext cx="7887801" cy="2457449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763BEEDC-2569-4C9F-91D0-E84F46009267}"/>
              </a:ext>
            </a:extLst>
          </p:cNvPr>
          <p:cNvGrpSpPr/>
          <p:nvPr/>
        </p:nvGrpSpPr>
        <p:grpSpPr>
          <a:xfrm>
            <a:off x="942831" y="3895977"/>
            <a:ext cx="7258336" cy="2457449"/>
            <a:chOff x="971554" y="3968405"/>
            <a:chExt cx="7258336" cy="245744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8CD6E03-62F4-4EF6-A2F8-AE34978C7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6158060" y="4143230"/>
              <a:ext cx="1885948" cy="2257713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4978187-0866-476B-B184-439B7D6E6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53851" y="3968405"/>
              <a:ext cx="2029108" cy="2457449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55BF18A7-D87F-4499-A13E-7A643672EC9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5121" y="4075545"/>
              <a:ext cx="1885950" cy="2393083"/>
            </a:xfrm>
            <a:prstGeom prst="rect">
              <a:avLst/>
            </a:prstGeom>
          </p:spPr>
        </p:pic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CDE934FD-4DA3-4B77-BE7F-FA155CD05F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615" y="365950"/>
            <a:ext cx="8132769" cy="120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11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FA6BC3A-6296-475A-BDD0-D06091E92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396250"/>
            <a:ext cx="8132769" cy="117663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FA70A81-8AC6-4B74-843B-4DD667BC040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68" y="1175816"/>
            <a:ext cx="7736339" cy="298019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292D7DA-0CC7-4571-85DB-922C3F5325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615" y="4156006"/>
            <a:ext cx="8303472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667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C77522CA-68BB-45F6-AE2B-86309ECE9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D0C2C5BB-0B91-490D-8395-0B827EE4B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652031"/>
            <a:ext cx="8132769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F69AB994-270F-40D7-9000-F707CE447F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1164</TotalTime>
  <Words>248</Words>
  <Application>Microsoft Office PowerPoint</Application>
  <PresentationFormat>화면 슬라이드 쇼(4:3)</PresentationFormat>
  <Paragraphs>35</Paragraphs>
  <Slides>13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맑은 고딕</vt:lpstr>
      <vt:lpstr>배달의민족 주아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92</cp:revision>
  <dcterms:created xsi:type="dcterms:W3CDTF">2021-02-24T01:54:33Z</dcterms:created>
  <dcterms:modified xsi:type="dcterms:W3CDTF">2022-09-30T08:22:10Z</dcterms:modified>
</cp:coreProperties>
</file>