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8" r:id="rId3"/>
    <p:sldId id="274" r:id="rId4"/>
    <p:sldId id="259" r:id="rId5"/>
    <p:sldId id="260" r:id="rId6"/>
    <p:sldId id="261" r:id="rId7"/>
    <p:sldId id="272" r:id="rId8"/>
    <p:sldId id="265" r:id="rId9"/>
    <p:sldId id="269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9E8"/>
    <a:srgbClr val="CFC2A8"/>
    <a:srgbClr val="FFFFCC"/>
    <a:srgbClr val="4C2B11"/>
    <a:srgbClr val="FBF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88056" autoAdjust="0"/>
  </p:normalViewPr>
  <p:slideViewPr>
    <p:cSldViewPr snapToGrid="0">
      <p:cViewPr varScale="1">
        <p:scale>
          <a:sx n="97" d="100"/>
          <a:sy n="97" d="100"/>
        </p:scale>
        <p:origin x="16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5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1D178-7D01-410D-A750-4A1BB61DDBC2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2281-DFA0-4A4E-BBAD-06105915B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551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9773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41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5457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내가 어떤 사람인지 알아가는 과정은 누구에게나 필요해요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 몸을 잘 알아야 다른 사람의 평가에도 흔들리지 않거든요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때로는 다른 사람의 몸과 내 몸을 비교하기도 하는데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나와 타인을 비교할수록 내 단점이 더 크게 느껴질 수 있어요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 몸을 있는 그대로 받아들이게 된다면 훨씬 더 큰 만족감을 느낄 수 있답니다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228600" indent="-228600">
              <a:buAutoNum type="arabicParenR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162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누군가 여러분에게 “살을 빼면 지금보다 더 예쁠 거야”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,”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쌍꺼풀이 있다면 연예인처럼 보일 거야” 걱정하는 척하며 몸에 대한 평가를 할 수도 있어요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이런 말을 자주 들으면 자신도 모르게 어떤 몸이 예쁘고 그렇지 않은 지 계속 비교하고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“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누군가 나를 흉보지 않을까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진짜 이렇게 해도 될까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?”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불안한 마음이 들 수도 있어요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만약 다른 사람이 내 외모를 평가한다면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“뭐 어때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이게 나야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 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지금 이대로도 괜찮아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!”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라고 마법의 주문을 외쳐 봅시다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99325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16324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1262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294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72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05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8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28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7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045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9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6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55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95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12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5038460-30CC-488D-88E6-C829B027D22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4D6"/>
              </a:clrFrom>
              <a:clrTo>
                <a:srgbClr val="FFF4D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6813" y="439340"/>
            <a:ext cx="5869858" cy="5351929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168E9399-94AD-4F43-9371-E2A6E0319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5228" y="439340"/>
            <a:ext cx="3468925" cy="835224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7F859F3-F5D5-42BF-8A7B-EBCE6A6508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7353" y="3577818"/>
            <a:ext cx="3956647" cy="298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1F36D9-3D23-4DDD-B26B-9852F5BA90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1" y="1527845"/>
            <a:ext cx="3638550" cy="3463255"/>
          </a:xfrm>
          <a:prstGeom prst="rect">
            <a:avLst/>
          </a:prstGeom>
        </p:spPr>
      </p:pic>
      <p:pic>
        <p:nvPicPr>
          <p:cNvPr id="1026" name="Picture 2" descr="KakaoTalk_20220628_213125997">
            <a:extLst>
              <a:ext uri="{FF2B5EF4-FFF2-40B4-BE49-F238E27FC236}">
                <a16:creationId xmlns:a16="http://schemas.microsoft.com/office/drawing/2014/main" id="{9AA5AB88-5C5D-4B85-BA91-EC5BA8F30B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1527845"/>
            <a:ext cx="2365373" cy="3919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9" name="그래픽 8" descr="시계 방향으로 굽은 화살표">
            <a:extLst>
              <a:ext uri="{FF2B5EF4-FFF2-40B4-BE49-F238E27FC236}">
                <a16:creationId xmlns:a16="http://schemas.microsoft.com/office/drawing/2014/main" id="{2A56297A-BFD6-4629-9127-1DCFD5E8E0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5400000">
            <a:off x="4884831" y="2784842"/>
            <a:ext cx="647513" cy="64751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1130B2F7-AA93-489C-AEA3-AE2C64B02E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681" y="5446852"/>
            <a:ext cx="8053514" cy="84132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32B3959-9DE7-47BB-AD67-B7FBF84C4F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6681" y="338959"/>
            <a:ext cx="8132769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91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EEE7725D-4737-4940-9530-BAF136CDD5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500" y="525771"/>
            <a:ext cx="8132769" cy="13229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E117535B-5A4D-4C87-B563-A492CA60B4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546" y="1848718"/>
            <a:ext cx="7888908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19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F1E55845-D22A-4D92-A005-1C095431BE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15" y="241527"/>
            <a:ext cx="8132769" cy="570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0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2946D971-1890-4ACB-ADF7-3577D55E29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51" y="197840"/>
            <a:ext cx="8785097" cy="646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214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D1FDF692-D25C-48C0-841C-267ACBBEFC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830" y="530101"/>
            <a:ext cx="8358340" cy="5797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12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37ABA4D-80B8-4F55-95DA-3F0BD24811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471" y="706900"/>
            <a:ext cx="8151058" cy="544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714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CC11DA2-0A16-440C-AF94-BB4DDBACEB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02" y="417315"/>
            <a:ext cx="8437595" cy="602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00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7A22C1CE-906A-450D-BF9E-35896FAF7E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700803"/>
            <a:ext cx="8132769" cy="545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79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E890D9CF-46C6-4679-9636-87AB528AB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567" y="520956"/>
            <a:ext cx="8138865" cy="58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34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2793</TotalTime>
  <Words>145</Words>
  <Application>Microsoft Office PowerPoint</Application>
  <PresentationFormat>화면 슬라이드 쇼(4:3)</PresentationFormat>
  <Paragraphs>14</Paragraphs>
  <Slides>10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5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116</cp:revision>
  <dcterms:created xsi:type="dcterms:W3CDTF">2021-02-24T01:54:33Z</dcterms:created>
  <dcterms:modified xsi:type="dcterms:W3CDTF">2022-09-30T01:54:56Z</dcterms:modified>
</cp:coreProperties>
</file>