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341" r:id="rId2"/>
    <p:sldId id="342" r:id="rId3"/>
    <p:sldId id="343" r:id="rId4"/>
    <p:sldId id="344" r:id="rId5"/>
    <p:sldId id="345" r:id="rId6"/>
    <p:sldId id="346" r:id="rId7"/>
    <p:sldId id="347" r:id="rId8"/>
    <p:sldId id="349" r:id="rId9"/>
    <p:sldId id="350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C2B11"/>
    <a:srgbClr val="FFF9E8"/>
    <a:srgbClr val="CFC2A8"/>
    <a:srgbClr val="FFFFCC"/>
    <a:srgbClr val="FBF0D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972" autoAdjust="0"/>
    <p:restoredTop sz="88056" autoAdjust="0"/>
  </p:normalViewPr>
  <p:slideViewPr>
    <p:cSldViewPr snapToGrid="0">
      <p:cViewPr varScale="1">
        <p:scale>
          <a:sx n="97" d="100"/>
          <a:sy n="97" d="100"/>
        </p:scale>
        <p:origin x="167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550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userId="ba44684ad8d026ef" providerId="LiveId" clId="{D6BCB681-2E6E-4345-8BAD-1CA60940560D}"/>
    <pc:docChg chg="custSel modSld">
      <pc:chgData name="" userId="ba44684ad8d026ef" providerId="LiveId" clId="{D6BCB681-2E6E-4345-8BAD-1CA60940560D}" dt="2022-09-29T23:32:13.435" v="307" actId="6549"/>
      <pc:docMkLst>
        <pc:docMk/>
      </pc:docMkLst>
      <pc:sldChg chg="addSp delSp modSp">
        <pc:chgData name="" userId="ba44684ad8d026ef" providerId="LiveId" clId="{D6BCB681-2E6E-4345-8BAD-1CA60940560D}" dt="2022-09-29T23:23:51.012" v="126" actId="1076"/>
        <pc:sldMkLst>
          <pc:docMk/>
          <pc:sldMk cId="349541361" sldId="256"/>
        </pc:sldMkLst>
        <pc:spChg chg="del mod">
          <ac:chgData name="" userId="ba44684ad8d026ef" providerId="LiveId" clId="{D6BCB681-2E6E-4345-8BAD-1CA60940560D}" dt="2022-09-29T23:16:50.420" v="16" actId="478"/>
          <ac:spMkLst>
            <pc:docMk/>
            <pc:sldMk cId="349541361" sldId="256"/>
            <ac:spMk id="3" creationId="{7B9AA255-7D07-4439-BB20-10846A6300CD}"/>
          </ac:spMkLst>
        </pc:spChg>
        <pc:spChg chg="mod ord">
          <ac:chgData name="" userId="ba44684ad8d026ef" providerId="LiveId" clId="{D6BCB681-2E6E-4345-8BAD-1CA60940560D}" dt="2022-09-29T23:19:45.810" v="41" actId="20577"/>
          <ac:spMkLst>
            <pc:docMk/>
            <pc:sldMk cId="349541361" sldId="256"/>
            <ac:spMk id="7" creationId="{D0B29605-6A65-4664-B821-6918A4ACA5C1}"/>
          </ac:spMkLst>
        </pc:spChg>
        <pc:spChg chg="mod">
          <ac:chgData name="" userId="ba44684ad8d026ef" providerId="LiveId" clId="{D6BCB681-2E6E-4345-8BAD-1CA60940560D}" dt="2022-09-29T23:16:28.152" v="9" actId="1076"/>
          <ac:spMkLst>
            <pc:docMk/>
            <pc:sldMk cId="349541361" sldId="256"/>
            <ac:spMk id="8" creationId="{5A2843CA-F9DB-4B17-BBFA-99BC11FD9C83}"/>
          </ac:spMkLst>
        </pc:spChg>
        <pc:picChg chg="add mod">
          <ac:chgData name="" userId="ba44684ad8d026ef" providerId="LiveId" clId="{D6BCB681-2E6E-4345-8BAD-1CA60940560D}" dt="2022-09-29T23:23:51.012" v="126" actId="1076"/>
          <ac:picMkLst>
            <pc:docMk/>
            <pc:sldMk cId="349541361" sldId="256"/>
            <ac:picMk id="4" creationId="{85038460-30CC-488D-88E6-C829B027D229}"/>
          </ac:picMkLst>
        </pc:picChg>
      </pc:sldChg>
      <pc:sldChg chg="modSp">
        <pc:chgData name="" userId="ba44684ad8d026ef" providerId="LiveId" clId="{D6BCB681-2E6E-4345-8BAD-1CA60940560D}" dt="2022-09-29T23:32:13.435" v="307" actId="6549"/>
        <pc:sldMkLst>
          <pc:docMk/>
          <pc:sldMk cId="1519434007" sldId="268"/>
        </pc:sldMkLst>
        <pc:spChg chg="mod">
          <ac:chgData name="" userId="ba44684ad8d026ef" providerId="LiveId" clId="{D6BCB681-2E6E-4345-8BAD-1CA60940560D}" dt="2022-09-29T23:32:13.435" v="307" actId="6549"/>
          <ac:spMkLst>
            <pc:docMk/>
            <pc:sldMk cId="1519434007" sldId="268"/>
            <ac:spMk id="4" creationId="{750A1597-E75C-407B-B5AE-C8E6D32DF269}"/>
          </ac:spMkLst>
        </pc:spChg>
      </pc:sldChg>
      <pc:sldChg chg="modSp">
        <pc:chgData name="" userId="ba44684ad8d026ef" providerId="LiveId" clId="{D6BCB681-2E6E-4345-8BAD-1CA60940560D}" dt="2022-09-29T23:21:43.849" v="102" actId="20577"/>
        <pc:sldMkLst>
          <pc:docMk/>
          <pc:sldMk cId="2651079462" sldId="269"/>
        </pc:sldMkLst>
        <pc:spChg chg="mod">
          <ac:chgData name="" userId="ba44684ad8d026ef" providerId="LiveId" clId="{D6BCB681-2E6E-4345-8BAD-1CA60940560D}" dt="2022-09-29T23:21:43.849" v="102" actId="20577"/>
          <ac:spMkLst>
            <pc:docMk/>
            <pc:sldMk cId="2651079462" sldId="269"/>
            <ac:spMk id="4" creationId="{750A1597-E75C-407B-B5AE-C8E6D32DF269}"/>
          </ac:spMkLst>
        </pc:spChg>
      </pc:sldChg>
      <pc:sldChg chg="modSp">
        <pc:chgData name="" userId="ba44684ad8d026ef" providerId="LiveId" clId="{D6BCB681-2E6E-4345-8BAD-1CA60940560D}" dt="2022-09-29T23:22:19.962" v="104" actId="20577"/>
        <pc:sldMkLst>
          <pc:docMk/>
          <pc:sldMk cId="3517836183" sldId="290"/>
        </pc:sldMkLst>
        <pc:spChg chg="mod">
          <ac:chgData name="" userId="ba44684ad8d026ef" providerId="LiveId" clId="{D6BCB681-2E6E-4345-8BAD-1CA60940560D}" dt="2022-09-29T23:22:19.962" v="104" actId="20577"/>
          <ac:spMkLst>
            <pc:docMk/>
            <pc:sldMk cId="3517836183" sldId="290"/>
            <ac:spMk id="4" creationId="{750A1597-E75C-407B-B5AE-C8E6D32DF269}"/>
          </ac:spMkLst>
        </pc:spChg>
      </pc:sldChg>
      <pc:sldChg chg="addSp delSp modSp">
        <pc:chgData name="" userId="ba44684ad8d026ef" providerId="LiveId" clId="{D6BCB681-2E6E-4345-8BAD-1CA60940560D}" dt="2022-09-29T23:19:56.769" v="44" actId="20577"/>
        <pc:sldMkLst>
          <pc:docMk/>
          <pc:sldMk cId="4049226008" sldId="323"/>
        </pc:sldMkLst>
        <pc:spChg chg="del">
          <ac:chgData name="" userId="ba44684ad8d026ef" providerId="LiveId" clId="{D6BCB681-2E6E-4345-8BAD-1CA60940560D}" dt="2022-09-29T23:17:16.920" v="20" actId="478"/>
          <ac:spMkLst>
            <pc:docMk/>
            <pc:sldMk cId="4049226008" sldId="323"/>
            <ac:spMk id="3" creationId="{7B9AA255-7D07-4439-BB20-10846A6300CD}"/>
          </ac:spMkLst>
        </pc:spChg>
        <pc:spChg chg="mod">
          <ac:chgData name="" userId="ba44684ad8d026ef" providerId="LiveId" clId="{D6BCB681-2E6E-4345-8BAD-1CA60940560D}" dt="2022-09-29T23:19:56.769" v="44" actId="20577"/>
          <ac:spMkLst>
            <pc:docMk/>
            <pc:sldMk cId="4049226008" sldId="323"/>
            <ac:spMk id="7" creationId="{D0B29605-6A65-4664-B821-6918A4ACA5C1}"/>
          </ac:spMkLst>
        </pc:spChg>
        <pc:spChg chg="mod">
          <ac:chgData name="" userId="ba44684ad8d026ef" providerId="LiveId" clId="{D6BCB681-2E6E-4345-8BAD-1CA60940560D}" dt="2022-09-29T23:17:43.207" v="31" actId="1076"/>
          <ac:spMkLst>
            <pc:docMk/>
            <pc:sldMk cId="4049226008" sldId="323"/>
            <ac:spMk id="8" creationId="{5A2843CA-F9DB-4B17-BBFA-99BC11FD9C83}"/>
          </ac:spMkLst>
        </pc:spChg>
        <pc:picChg chg="add mod">
          <ac:chgData name="" userId="ba44684ad8d026ef" providerId="LiveId" clId="{D6BCB681-2E6E-4345-8BAD-1CA60940560D}" dt="2022-09-29T23:17:25.088" v="22" actId="1076"/>
          <ac:picMkLst>
            <pc:docMk/>
            <pc:sldMk cId="4049226008" sldId="323"/>
            <ac:picMk id="5" creationId="{5E3330C9-738C-4BB9-A875-769D45275BC0}"/>
          </ac:picMkLst>
        </pc:picChg>
      </pc:sldChg>
      <pc:sldChg chg="modSp">
        <pc:chgData name="" userId="ba44684ad8d026ef" providerId="LiveId" clId="{D6BCB681-2E6E-4345-8BAD-1CA60940560D}" dt="2022-09-29T23:25:03.023" v="166" actId="20577"/>
        <pc:sldMkLst>
          <pc:docMk/>
          <pc:sldMk cId="2883912020" sldId="329"/>
        </pc:sldMkLst>
        <pc:spChg chg="mod">
          <ac:chgData name="" userId="ba44684ad8d026ef" providerId="LiveId" clId="{D6BCB681-2E6E-4345-8BAD-1CA60940560D}" dt="2022-09-29T23:25:03.023" v="166" actId="20577"/>
          <ac:spMkLst>
            <pc:docMk/>
            <pc:sldMk cId="2883912020" sldId="329"/>
            <ac:spMk id="4" creationId="{750A1597-E75C-407B-B5AE-C8E6D32DF269}"/>
          </ac:spMkLst>
        </pc:spChg>
      </pc:sldChg>
      <pc:sldChg chg="addSp delSp modSp">
        <pc:chgData name="" userId="ba44684ad8d026ef" providerId="LiveId" clId="{D6BCB681-2E6E-4345-8BAD-1CA60940560D}" dt="2022-09-29T23:26:34.321" v="196" actId="1076"/>
        <pc:sldMkLst>
          <pc:docMk/>
          <pc:sldMk cId="2198197770" sldId="331"/>
        </pc:sldMkLst>
        <pc:spChg chg="del">
          <ac:chgData name="" userId="ba44684ad8d026ef" providerId="LiveId" clId="{D6BCB681-2E6E-4345-8BAD-1CA60940560D}" dt="2022-09-29T23:25:47.937" v="167" actId="478"/>
          <ac:spMkLst>
            <pc:docMk/>
            <pc:sldMk cId="2198197770" sldId="331"/>
            <ac:spMk id="3" creationId="{7B9AA255-7D07-4439-BB20-10846A6300CD}"/>
          </ac:spMkLst>
        </pc:spChg>
        <pc:spChg chg="mod">
          <ac:chgData name="" userId="ba44684ad8d026ef" providerId="LiveId" clId="{D6BCB681-2E6E-4345-8BAD-1CA60940560D}" dt="2022-09-29T23:26:29.507" v="195" actId="1036"/>
          <ac:spMkLst>
            <pc:docMk/>
            <pc:sldMk cId="2198197770" sldId="331"/>
            <ac:spMk id="7" creationId="{D0B29605-6A65-4664-B821-6918A4ACA5C1}"/>
          </ac:spMkLst>
        </pc:spChg>
        <pc:spChg chg="mod">
          <ac:chgData name="" userId="ba44684ad8d026ef" providerId="LiveId" clId="{D6BCB681-2E6E-4345-8BAD-1CA60940560D}" dt="2022-09-29T23:26:34.321" v="196" actId="1076"/>
          <ac:spMkLst>
            <pc:docMk/>
            <pc:sldMk cId="2198197770" sldId="331"/>
            <ac:spMk id="8" creationId="{5A2843CA-F9DB-4B17-BBFA-99BC11FD9C83}"/>
          </ac:spMkLst>
        </pc:spChg>
        <pc:picChg chg="add mod">
          <ac:chgData name="" userId="ba44684ad8d026ef" providerId="LiveId" clId="{D6BCB681-2E6E-4345-8BAD-1CA60940560D}" dt="2022-09-29T23:25:53.792" v="169" actId="1076"/>
          <ac:picMkLst>
            <pc:docMk/>
            <pc:sldMk cId="2198197770" sldId="331"/>
            <ac:picMk id="2" creationId="{82881C1C-8C79-4A69-8137-1CC1FECFA7AA}"/>
          </ac:picMkLst>
        </pc:picChg>
      </pc:sldChg>
      <pc:sldChg chg="modSp">
        <pc:chgData name="" userId="ba44684ad8d026ef" providerId="LiveId" clId="{D6BCB681-2E6E-4345-8BAD-1CA60940560D}" dt="2022-09-29T23:26:50.277" v="223" actId="1036"/>
        <pc:sldMkLst>
          <pc:docMk/>
          <pc:sldMk cId="2483561197" sldId="332"/>
        </pc:sldMkLst>
        <pc:spChg chg="mod">
          <ac:chgData name="" userId="ba44684ad8d026ef" providerId="LiveId" clId="{D6BCB681-2E6E-4345-8BAD-1CA60940560D}" dt="2022-09-29T23:26:50.277" v="223" actId="1036"/>
          <ac:spMkLst>
            <pc:docMk/>
            <pc:sldMk cId="2483561197" sldId="332"/>
            <ac:spMk id="10" creationId="{70CDD9B2-9B95-47C2-A4A6-E0CB2B01FE9E}"/>
          </ac:spMkLst>
        </pc:spChg>
      </pc:sldChg>
      <pc:sldChg chg="modSp">
        <pc:chgData name="" userId="ba44684ad8d026ef" providerId="LiveId" clId="{D6BCB681-2E6E-4345-8BAD-1CA60940560D}" dt="2022-09-29T23:27:33.936" v="262"/>
        <pc:sldMkLst>
          <pc:docMk/>
          <pc:sldMk cId="1642134267" sldId="337"/>
        </pc:sldMkLst>
        <pc:spChg chg="mod">
          <ac:chgData name="" userId="ba44684ad8d026ef" providerId="LiveId" clId="{D6BCB681-2E6E-4345-8BAD-1CA60940560D}" dt="2022-09-29T23:27:33.936" v="262"/>
          <ac:spMkLst>
            <pc:docMk/>
            <pc:sldMk cId="1642134267" sldId="337"/>
            <ac:spMk id="16" creationId="{0479C43A-A569-47B1-9B73-BA292480175A}"/>
          </ac:spMkLst>
        </pc:spChg>
      </pc:sldChg>
      <pc:sldChg chg="modSp">
        <pc:chgData name="" userId="ba44684ad8d026ef" providerId="LiveId" clId="{D6BCB681-2E6E-4345-8BAD-1CA60940560D}" dt="2022-09-29T23:28:30.763" v="268" actId="20577"/>
        <pc:sldMkLst>
          <pc:docMk/>
          <pc:sldMk cId="4035281515" sldId="339"/>
        </pc:sldMkLst>
        <pc:spChg chg="mod">
          <ac:chgData name="" userId="ba44684ad8d026ef" providerId="LiveId" clId="{D6BCB681-2E6E-4345-8BAD-1CA60940560D}" dt="2022-09-29T23:28:30.763" v="268" actId="20577"/>
          <ac:spMkLst>
            <pc:docMk/>
            <pc:sldMk cId="4035281515" sldId="339"/>
            <ac:spMk id="4" creationId="{750A1597-E75C-407B-B5AE-C8E6D32DF269}"/>
          </ac:spMkLst>
        </pc:spChg>
      </pc:sldChg>
      <pc:sldChg chg="modSp">
        <pc:chgData name="" userId="ba44684ad8d026ef" providerId="LiveId" clId="{D6BCB681-2E6E-4345-8BAD-1CA60940560D}" dt="2022-09-29T23:29:06.097" v="274" actId="6549"/>
        <pc:sldMkLst>
          <pc:docMk/>
          <pc:sldMk cId="2791330934" sldId="340"/>
        </pc:sldMkLst>
        <pc:spChg chg="mod">
          <ac:chgData name="" userId="ba44684ad8d026ef" providerId="LiveId" clId="{D6BCB681-2E6E-4345-8BAD-1CA60940560D}" dt="2022-09-29T23:29:06.097" v="274" actId="6549"/>
          <ac:spMkLst>
            <pc:docMk/>
            <pc:sldMk cId="2791330934" sldId="340"/>
            <ac:spMk id="4" creationId="{750A1597-E75C-407B-B5AE-C8E6D32DF269}"/>
          </ac:spMkLst>
        </pc:spChg>
      </pc:sldChg>
      <pc:sldChg chg="addSp delSp modSp">
        <pc:chgData name="" userId="ba44684ad8d026ef" providerId="LiveId" clId="{D6BCB681-2E6E-4345-8BAD-1CA60940560D}" dt="2022-09-29T23:30:41.001" v="300" actId="170"/>
        <pc:sldMkLst>
          <pc:docMk/>
          <pc:sldMk cId="1486999558" sldId="341"/>
        </pc:sldMkLst>
        <pc:spChg chg="del">
          <ac:chgData name="" userId="ba44684ad8d026ef" providerId="LiveId" clId="{D6BCB681-2E6E-4345-8BAD-1CA60940560D}" dt="2022-09-29T23:29:18.596" v="275" actId="478"/>
          <ac:spMkLst>
            <pc:docMk/>
            <pc:sldMk cId="1486999558" sldId="341"/>
            <ac:spMk id="3" creationId="{7B9AA255-7D07-4439-BB20-10846A6300CD}"/>
          </ac:spMkLst>
        </pc:spChg>
        <pc:spChg chg="mod ord">
          <ac:chgData name="" userId="ba44684ad8d026ef" providerId="LiveId" clId="{D6BCB681-2E6E-4345-8BAD-1CA60940560D}" dt="2022-09-29T23:30:41.001" v="300" actId="170"/>
          <ac:spMkLst>
            <pc:docMk/>
            <pc:sldMk cId="1486999558" sldId="341"/>
            <ac:spMk id="7" creationId="{D0B29605-6A65-4664-B821-6918A4ACA5C1}"/>
          </ac:spMkLst>
        </pc:spChg>
        <pc:picChg chg="add mod">
          <ac:chgData name="" userId="ba44684ad8d026ef" providerId="LiveId" clId="{D6BCB681-2E6E-4345-8BAD-1CA60940560D}" dt="2022-09-29T23:30:33.985" v="298" actId="1076"/>
          <ac:picMkLst>
            <pc:docMk/>
            <pc:sldMk cId="1486999558" sldId="341"/>
            <ac:picMk id="2" creationId="{3B733A7B-2217-40BE-B3D9-CDFEC950CF9E}"/>
          </ac:picMkLst>
        </pc:picChg>
      </pc:sldChg>
      <pc:sldChg chg="modSp">
        <pc:chgData name="" userId="ba44684ad8d026ef" providerId="LiveId" clId="{D6BCB681-2E6E-4345-8BAD-1CA60940560D}" dt="2022-09-29T23:31:02.130" v="302" actId="5793"/>
        <pc:sldMkLst>
          <pc:docMk/>
          <pc:sldMk cId="3036763779" sldId="345"/>
        </pc:sldMkLst>
        <pc:spChg chg="mod">
          <ac:chgData name="" userId="ba44684ad8d026ef" providerId="LiveId" clId="{D6BCB681-2E6E-4345-8BAD-1CA60940560D}" dt="2022-09-29T23:31:02.130" v="302" actId="5793"/>
          <ac:spMkLst>
            <pc:docMk/>
            <pc:sldMk cId="3036763779" sldId="345"/>
            <ac:spMk id="3" creationId="{37C616DE-A6F0-4F13-B8DB-7188D65B0E26}"/>
          </ac:spMkLst>
        </pc:spChg>
      </pc:sldChg>
      <pc:sldChg chg="modSp">
        <pc:chgData name="" userId="ba44684ad8d026ef" providerId="LiveId" clId="{D6BCB681-2E6E-4345-8BAD-1CA60940560D}" dt="2022-09-29T23:31:56.482" v="304" actId="20577"/>
        <pc:sldMkLst>
          <pc:docMk/>
          <pc:sldMk cId="1395003863" sldId="350"/>
        </pc:sldMkLst>
        <pc:spChg chg="mod">
          <ac:chgData name="" userId="ba44684ad8d026ef" providerId="LiveId" clId="{D6BCB681-2E6E-4345-8BAD-1CA60940560D}" dt="2022-09-29T23:31:56.482" v="304" actId="20577"/>
          <ac:spMkLst>
            <pc:docMk/>
            <pc:sldMk cId="1395003863" sldId="350"/>
            <ac:spMk id="4" creationId="{750A1597-E75C-407B-B5AE-C8E6D32DF269}"/>
          </ac:spMkLst>
        </pc:spChg>
      </pc:sldChg>
    </pc:docChg>
  </pc:docChgLst>
  <pc:docChgLst>
    <pc:chgData userId="ba44684ad8d026ef" providerId="LiveId" clId="{A13E195E-D7A4-4007-9F30-487291FF75B1}"/>
    <pc:docChg chg="custSel modSld">
      <pc:chgData name="" userId="ba44684ad8d026ef" providerId="LiveId" clId="{A13E195E-D7A4-4007-9F30-487291FF75B1}" dt="2022-09-30T04:12:20.446" v="69"/>
      <pc:docMkLst>
        <pc:docMk/>
      </pc:docMkLst>
      <pc:sldChg chg="addSp delSp modSp">
        <pc:chgData name="" userId="ba44684ad8d026ef" providerId="LiveId" clId="{A13E195E-D7A4-4007-9F30-487291FF75B1}" dt="2022-09-30T04:07:20.993" v="3" actId="1076"/>
        <pc:sldMkLst>
          <pc:docMk/>
          <pc:sldMk cId="1486999558" sldId="341"/>
        </pc:sldMkLst>
        <pc:spChg chg="del">
          <ac:chgData name="" userId="ba44684ad8d026ef" providerId="LiveId" clId="{A13E195E-D7A4-4007-9F30-487291FF75B1}" dt="2022-09-30T04:07:15.191" v="1" actId="478"/>
          <ac:spMkLst>
            <pc:docMk/>
            <pc:sldMk cId="1486999558" sldId="341"/>
            <ac:spMk id="7" creationId="{D0B29605-6A65-4664-B821-6918A4ACA5C1}"/>
          </ac:spMkLst>
        </pc:spChg>
        <pc:picChg chg="mod">
          <ac:chgData name="" userId="ba44684ad8d026ef" providerId="LiveId" clId="{A13E195E-D7A4-4007-9F30-487291FF75B1}" dt="2022-09-30T04:06:51.426" v="0" actId="1076"/>
          <ac:picMkLst>
            <pc:docMk/>
            <pc:sldMk cId="1486999558" sldId="341"/>
            <ac:picMk id="3" creationId="{A9921BF0-F996-48D9-B686-466090D8379F}"/>
          </ac:picMkLst>
        </pc:picChg>
        <pc:picChg chg="add mod">
          <ac:chgData name="" userId="ba44684ad8d026ef" providerId="LiveId" clId="{A13E195E-D7A4-4007-9F30-487291FF75B1}" dt="2022-09-30T04:07:20.993" v="3" actId="1076"/>
          <ac:picMkLst>
            <pc:docMk/>
            <pc:sldMk cId="1486999558" sldId="341"/>
            <ac:picMk id="4" creationId="{D3E8CFBA-48A0-47F6-9D20-CE04E022412B}"/>
          </ac:picMkLst>
        </pc:picChg>
      </pc:sldChg>
      <pc:sldChg chg="addSp delSp modSp">
        <pc:chgData name="" userId="ba44684ad8d026ef" providerId="LiveId" clId="{A13E195E-D7A4-4007-9F30-487291FF75B1}" dt="2022-09-30T04:07:37.730" v="6"/>
        <pc:sldMkLst>
          <pc:docMk/>
          <pc:sldMk cId="2776140891" sldId="342"/>
        </pc:sldMkLst>
        <pc:spChg chg="add del mod">
          <ac:chgData name="" userId="ba44684ad8d026ef" providerId="LiveId" clId="{A13E195E-D7A4-4007-9F30-487291FF75B1}" dt="2022-09-30T04:07:36.442" v="5" actId="478"/>
          <ac:spMkLst>
            <pc:docMk/>
            <pc:sldMk cId="2776140891" sldId="342"/>
            <ac:spMk id="3" creationId="{F2309867-9EBE-4867-BF1F-85F8CA7440D0}"/>
          </ac:spMkLst>
        </pc:spChg>
        <pc:spChg chg="add">
          <ac:chgData name="" userId="ba44684ad8d026ef" providerId="LiveId" clId="{A13E195E-D7A4-4007-9F30-487291FF75B1}" dt="2022-09-30T04:07:37.730" v="6"/>
          <ac:spMkLst>
            <pc:docMk/>
            <pc:sldMk cId="2776140891" sldId="342"/>
            <ac:spMk id="6" creationId="{0325ECF6-4500-471F-B4BC-91B4C826B88F}"/>
          </ac:spMkLst>
        </pc:spChg>
        <pc:spChg chg="del">
          <ac:chgData name="" userId="ba44684ad8d026ef" providerId="LiveId" clId="{A13E195E-D7A4-4007-9F30-487291FF75B1}" dt="2022-09-30T04:07:27.626" v="4" actId="478"/>
          <ac:spMkLst>
            <pc:docMk/>
            <pc:sldMk cId="2776140891" sldId="342"/>
            <ac:spMk id="10" creationId="{2556C702-947E-42C7-81E3-5FF8817BEF26}"/>
          </ac:spMkLst>
        </pc:spChg>
      </pc:sldChg>
      <pc:sldChg chg="addSp delSp modSp">
        <pc:chgData name="" userId="ba44684ad8d026ef" providerId="LiveId" clId="{A13E195E-D7A4-4007-9F30-487291FF75B1}" dt="2022-09-30T04:08:06.209" v="14" actId="1076"/>
        <pc:sldMkLst>
          <pc:docMk/>
          <pc:sldMk cId="4035787096" sldId="343"/>
        </pc:sldMkLst>
        <pc:spChg chg="del">
          <ac:chgData name="" userId="ba44684ad8d026ef" providerId="LiveId" clId="{A13E195E-D7A4-4007-9F30-487291FF75B1}" dt="2022-09-30T04:07:45.834" v="7" actId="478"/>
          <ac:spMkLst>
            <pc:docMk/>
            <pc:sldMk cId="4035787096" sldId="343"/>
            <ac:spMk id="2" creationId="{0E7CF842-2D7F-4A7B-B1BF-54FACECAE8CC}"/>
          </ac:spMkLst>
        </pc:spChg>
        <pc:spChg chg="del">
          <ac:chgData name="" userId="ba44684ad8d026ef" providerId="LiveId" clId="{A13E195E-D7A4-4007-9F30-487291FF75B1}" dt="2022-09-30T04:07:56.834" v="11" actId="478"/>
          <ac:spMkLst>
            <pc:docMk/>
            <pc:sldMk cId="4035787096" sldId="343"/>
            <ac:spMk id="3" creationId="{FE8C8B5A-7CA6-42E7-94BD-D37B5F44CBFD}"/>
          </ac:spMkLst>
        </pc:spChg>
        <pc:spChg chg="add del mod">
          <ac:chgData name="" userId="ba44684ad8d026ef" providerId="LiveId" clId="{A13E195E-D7A4-4007-9F30-487291FF75B1}" dt="2022-09-30T04:07:48.537" v="8" actId="478"/>
          <ac:spMkLst>
            <pc:docMk/>
            <pc:sldMk cId="4035787096" sldId="343"/>
            <ac:spMk id="5" creationId="{8732919E-AFFF-4632-99AD-BF0638D5A432}"/>
          </ac:spMkLst>
        </pc:spChg>
        <pc:spChg chg="add del mod">
          <ac:chgData name="" userId="ba44684ad8d026ef" providerId="LiveId" clId="{A13E195E-D7A4-4007-9F30-487291FF75B1}" dt="2022-09-30T04:08:01.186" v="12" actId="478"/>
          <ac:spMkLst>
            <pc:docMk/>
            <pc:sldMk cId="4035787096" sldId="343"/>
            <ac:spMk id="8" creationId="{5B9D5E61-DC7A-406F-8974-23DE031ED8F5}"/>
          </ac:spMkLst>
        </pc:spChg>
        <pc:picChg chg="add mod">
          <ac:chgData name="" userId="ba44684ad8d026ef" providerId="LiveId" clId="{A13E195E-D7A4-4007-9F30-487291FF75B1}" dt="2022-09-30T04:07:53.241" v="10" actId="1076"/>
          <ac:picMkLst>
            <pc:docMk/>
            <pc:sldMk cId="4035787096" sldId="343"/>
            <ac:picMk id="6" creationId="{8ED079C9-6BC8-4492-BD35-DF7021A1C5F8}"/>
          </ac:picMkLst>
        </pc:picChg>
        <pc:picChg chg="add mod">
          <ac:chgData name="" userId="ba44684ad8d026ef" providerId="LiveId" clId="{A13E195E-D7A4-4007-9F30-487291FF75B1}" dt="2022-09-30T04:08:06.209" v="14" actId="1076"/>
          <ac:picMkLst>
            <pc:docMk/>
            <pc:sldMk cId="4035787096" sldId="343"/>
            <ac:picMk id="9" creationId="{239139B2-4A52-413F-9314-C4EBFD3F7DAA}"/>
          </ac:picMkLst>
        </pc:picChg>
      </pc:sldChg>
      <pc:sldChg chg="addSp delSp modSp">
        <pc:chgData name="" userId="ba44684ad8d026ef" providerId="LiveId" clId="{A13E195E-D7A4-4007-9F30-487291FF75B1}" dt="2022-09-30T04:08:40.088" v="21" actId="1076"/>
        <pc:sldMkLst>
          <pc:docMk/>
          <pc:sldMk cId="1785089348" sldId="344"/>
        </pc:sldMkLst>
        <pc:spChg chg="del">
          <ac:chgData name="" userId="ba44684ad8d026ef" providerId="LiveId" clId="{A13E195E-D7A4-4007-9F30-487291FF75B1}" dt="2022-09-30T04:08:12.850" v="15" actId="478"/>
          <ac:spMkLst>
            <pc:docMk/>
            <pc:sldMk cId="1785089348" sldId="344"/>
            <ac:spMk id="2" creationId="{0E7CF842-2D7F-4A7B-B1BF-54FACECAE8CC}"/>
          </ac:spMkLst>
        </pc:spChg>
        <pc:spChg chg="add del mod">
          <ac:chgData name="" userId="ba44684ad8d026ef" providerId="LiveId" clId="{A13E195E-D7A4-4007-9F30-487291FF75B1}" dt="2022-09-30T04:08:15.395" v="16" actId="478"/>
          <ac:spMkLst>
            <pc:docMk/>
            <pc:sldMk cId="1785089348" sldId="344"/>
            <ac:spMk id="4" creationId="{9147A4D0-8930-4E6B-97B1-BEFCB1CA0E6B}"/>
          </ac:spMkLst>
        </pc:spChg>
        <pc:spChg chg="del">
          <ac:chgData name="" userId="ba44684ad8d026ef" providerId="LiveId" clId="{A13E195E-D7A4-4007-9F30-487291FF75B1}" dt="2022-09-30T04:08:35.543" v="19" actId="478"/>
          <ac:spMkLst>
            <pc:docMk/>
            <pc:sldMk cId="1785089348" sldId="344"/>
            <ac:spMk id="5" creationId="{B42B7F16-F216-4C88-B330-B79F734A5B04}"/>
          </ac:spMkLst>
        </pc:spChg>
        <pc:spChg chg="del">
          <ac:chgData name="" userId="ba44684ad8d026ef" providerId="LiveId" clId="{A13E195E-D7A4-4007-9F30-487291FF75B1}" dt="2022-09-30T04:08:35.543" v="19" actId="478"/>
          <ac:spMkLst>
            <pc:docMk/>
            <pc:sldMk cId="1785089348" sldId="344"/>
            <ac:spMk id="6" creationId="{2F011B5B-B019-4268-8061-E21773A27CFB}"/>
          </ac:spMkLst>
        </pc:spChg>
        <pc:spChg chg="del">
          <ac:chgData name="" userId="ba44684ad8d026ef" providerId="LiveId" clId="{A13E195E-D7A4-4007-9F30-487291FF75B1}" dt="2022-09-30T04:08:35.543" v="19" actId="478"/>
          <ac:spMkLst>
            <pc:docMk/>
            <pc:sldMk cId="1785089348" sldId="344"/>
            <ac:spMk id="7" creationId="{169EFE86-6535-493B-A3F0-DF3AA76AA8B8}"/>
          </ac:spMkLst>
        </pc:spChg>
        <pc:spChg chg="del">
          <ac:chgData name="" userId="ba44684ad8d026ef" providerId="LiveId" clId="{A13E195E-D7A4-4007-9F30-487291FF75B1}" dt="2022-09-30T04:08:35.543" v="19" actId="478"/>
          <ac:spMkLst>
            <pc:docMk/>
            <pc:sldMk cId="1785089348" sldId="344"/>
            <ac:spMk id="8" creationId="{9524E5C0-F885-475B-B246-009B447A291C}"/>
          </ac:spMkLst>
        </pc:spChg>
        <pc:spChg chg="del">
          <ac:chgData name="" userId="ba44684ad8d026ef" providerId="LiveId" clId="{A13E195E-D7A4-4007-9F30-487291FF75B1}" dt="2022-09-30T04:08:35.543" v="19" actId="478"/>
          <ac:spMkLst>
            <pc:docMk/>
            <pc:sldMk cId="1785089348" sldId="344"/>
            <ac:spMk id="11" creationId="{F5622BFC-CCC1-46B0-A3AC-1B90856BC54E}"/>
          </ac:spMkLst>
        </pc:spChg>
        <pc:spChg chg="del">
          <ac:chgData name="" userId="ba44684ad8d026ef" providerId="LiveId" clId="{A13E195E-D7A4-4007-9F30-487291FF75B1}" dt="2022-09-30T04:08:35.543" v="19" actId="478"/>
          <ac:spMkLst>
            <pc:docMk/>
            <pc:sldMk cId="1785089348" sldId="344"/>
            <ac:spMk id="12" creationId="{416A9548-0567-4ED4-AA2E-4F951452ECFD}"/>
          </ac:spMkLst>
        </pc:spChg>
        <pc:spChg chg="del">
          <ac:chgData name="" userId="ba44684ad8d026ef" providerId="LiveId" clId="{A13E195E-D7A4-4007-9F30-487291FF75B1}" dt="2022-09-30T04:08:35.543" v="19" actId="478"/>
          <ac:spMkLst>
            <pc:docMk/>
            <pc:sldMk cId="1785089348" sldId="344"/>
            <ac:spMk id="13" creationId="{1B023316-C28B-483C-89AC-92B305976295}"/>
          </ac:spMkLst>
        </pc:spChg>
        <pc:picChg chg="add mod">
          <ac:chgData name="" userId="ba44684ad8d026ef" providerId="LiveId" clId="{A13E195E-D7A4-4007-9F30-487291FF75B1}" dt="2022-09-30T04:08:19.792" v="18" actId="1076"/>
          <ac:picMkLst>
            <pc:docMk/>
            <pc:sldMk cId="1785089348" sldId="344"/>
            <ac:picMk id="9" creationId="{79037412-03F8-4352-9B7B-278D02DEFE2C}"/>
          </ac:picMkLst>
        </pc:picChg>
        <pc:picChg chg="add mod">
          <ac:chgData name="" userId="ba44684ad8d026ef" providerId="LiveId" clId="{A13E195E-D7A4-4007-9F30-487291FF75B1}" dt="2022-09-30T04:08:40.088" v="21" actId="1076"/>
          <ac:picMkLst>
            <pc:docMk/>
            <pc:sldMk cId="1785089348" sldId="344"/>
            <ac:picMk id="10" creationId="{555AA158-BE3B-43F6-8328-E0B77F02F275}"/>
          </ac:picMkLst>
        </pc:picChg>
      </pc:sldChg>
      <pc:sldChg chg="addSp delSp modSp">
        <pc:chgData name="" userId="ba44684ad8d026ef" providerId="LiveId" clId="{A13E195E-D7A4-4007-9F30-487291FF75B1}" dt="2022-09-30T04:09:40.736" v="35" actId="1076"/>
        <pc:sldMkLst>
          <pc:docMk/>
          <pc:sldMk cId="3036763779" sldId="345"/>
        </pc:sldMkLst>
        <pc:spChg chg="del">
          <ac:chgData name="" userId="ba44684ad8d026ef" providerId="LiveId" clId="{A13E195E-D7A4-4007-9F30-487291FF75B1}" dt="2022-09-30T04:09:25.771" v="30" actId="478"/>
          <ac:spMkLst>
            <pc:docMk/>
            <pc:sldMk cId="3036763779" sldId="345"/>
            <ac:spMk id="2" creationId="{0E7CF842-2D7F-4A7B-B1BF-54FACECAE8CC}"/>
          </ac:spMkLst>
        </pc:spChg>
        <pc:spChg chg="del">
          <ac:chgData name="" userId="ba44684ad8d026ef" providerId="LiveId" clId="{A13E195E-D7A4-4007-9F30-487291FF75B1}" dt="2022-09-30T04:09:36.508" v="33" actId="478"/>
          <ac:spMkLst>
            <pc:docMk/>
            <pc:sldMk cId="3036763779" sldId="345"/>
            <ac:spMk id="3" creationId="{37C616DE-A6F0-4F13-B8DB-7188D65B0E26}"/>
          </ac:spMkLst>
        </pc:spChg>
        <pc:spChg chg="del">
          <ac:chgData name="" userId="ba44684ad8d026ef" providerId="LiveId" clId="{A13E195E-D7A4-4007-9F30-487291FF75B1}" dt="2022-09-30T04:09:36.508" v="33" actId="478"/>
          <ac:spMkLst>
            <pc:docMk/>
            <pc:sldMk cId="3036763779" sldId="345"/>
            <ac:spMk id="5" creationId="{322B41C4-75EE-4DF0-83E1-89BAF270FB9A}"/>
          </ac:spMkLst>
        </pc:spChg>
        <pc:spChg chg="add del mod">
          <ac:chgData name="" userId="ba44684ad8d026ef" providerId="LiveId" clId="{A13E195E-D7A4-4007-9F30-487291FF75B1}" dt="2022-09-30T04:09:04.682" v="27" actId="478"/>
          <ac:spMkLst>
            <pc:docMk/>
            <pc:sldMk cId="3036763779" sldId="345"/>
            <ac:spMk id="6" creationId="{E555BCC7-83E9-484B-BE89-CE972166FC07}"/>
          </ac:spMkLst>
        </pc:spChg>
        <pc:spChg chg="add del mod">
          <ac:chgData name="" userId="ba44684ad8d026ef" providerId="LiveId" clId="{A13E195E-D7A4-4007-9F30-487291FF75B1}" dt="2022-09-30T04:09:29.138" v="31" actId="478"/>
          <ac:spMkLst>
            <pc:docMk/>
            <pc:sldMk cId="3036763779" sldId="345"/>
            <ac:spMk id="9" creationId="{DAAA6571-07D1-4967-9CA2-DE8097406D1B}"/>
          </ac:spMkLst>
        </pc:spChg>
        <pc:spChg chg="add">
          <ac:chgData name="" userId="ba44684ad8d026ef" providerId="LiveId" clId="{A13E195E-D7A4-4007-9F30-487291FF75B1}" dt="2022-09-30T04:09:30.079" v="32"/>
          <ac:spMkLst>
            <pc:docMk/>
            <pc:sldMk cId="3036763779" sldId="345"/>
            <ac:spMk id="11" creationId="{373BDED8-B678-4BEC-ACC9-0BF372D50AA4}"/>
          </ac:spMkLst>
        </pc:spChg>
        <pc:spChg chg="del mod">
          <ac:chgData name="" userId="ba44684ad8d026ef" providerId="LiveId" clId="{A13E195E-D7A4-4007-9F30-487291FF75B1}" dt="2022-09-30T04:08:59.080" v="26" actId="478"/>
          <ac:spMkLst>
            <pc:docMk/>
            <pc:sldMk cId="3036763779" sldId="345"/>
            <ac:spMk id="15" creationId="{40604D7C-7FC1-4498-84E9-AD282DD5ED91}"/>
          </ac:spMkLst>
        </pc:spChg>
        <pc:picChg chg="add mod">
          <ac:chgData name="" userId="ba44684ad8d026ef" providerId="LiveId" clId="{A13E195E-D7A4-4007-9F30-487291FF75B1}" dt="2022-09-30T04:09:20.912" v="29" actId="1076"/>
          <ac:picMkLst>
            <pc:docMk/>
            <pc:sldMk cId="3036763779" sldId="345"/>
            <ac:picMk id="7" creationId="{F3A73AD9-DDCA-49D8-A4AE-BBA4BEAB4286}"/>
          </ac:picMkLst>
        </pc:picChg>
        <pc:picChg chg="add mod">
          <ac:chgData name="" userId="ba44684ad8d026ef" providerId="LiveId" clId="{A13E195E-D7A4-4007-9F30-487291FF75B1}" dt="2022-09-30T04:09:40.736" v="35" actId="1076"/>
          <ac:picMkLst>
            <pc:docMk/>
            <pc:sldMk cId="3036763779" sldId="345"/>
            <ac:picMk id="10" creationId="{02BE0705-4140-4ED5-963C-9FAE941594FF}"/>
          </ac:picMkLst>
        </pc:picChg>
      </pc:sldChg>
      <pc:sldChg chg="addSp delSp modSp">
        <pc:chgData name="" userId="ba44684ad8d026ef" providerId="LiveId" clId="{A13E195E-D7A4-4007-9F30-487291FF75B1}" dt="2022-09-30T04:10:42.711" v="42" actId="1076"/>
        <pc:sldMkLst>
          <pc:docMk/>
          <pc:sldMk cId="2950489973" sldId="346"/>
        </pc:sldMkLst>
        <pc:spChg chg="del">
          <ac:chgData name="" userId="ba44684ad8d026ef" providerId="LiveId" clId="{A13E195E-D7A4-4007-9F30-487291FF75B1}" dt="2022-09-30T04:10:22.544" v="36" actId="478"/>
          <ac:spMkLst>
            <pc:docMk/>
            <pc:sldMk cId="2950489973" sldId="346"/>
            <ac:spMk id="2" creationId="{0E7CF842-2D7F-4A7B-B1BF-54FACECAE8CC}"/>
          </ac:spMkLst>
        </pc:spChg>
        <pc:spChg chg="del">
          <ac:chgData name="" userId="ba44684ad8d026ef" providerId="LiveId" clId="{A13E195E-D7A4-4007-9F30-487291FF75B1}" dt="2022-09-30T04:10:36.279" v="40" actId="478"/>
          <ac:spMkLst>
            <pc:docMk/>
            <pc:sldMk cId="2950489973" sldId="346"/>
            <ac:spMk id="3" creationId="{D6748435-1E5F-4A3A-8C97-104AAA2692C9}"/>
          </ac:spMkLst>
        </pc:spChg>
        <pc:spChg chg="del">
          <ac:chgData name="" userId="ba44684ad8d026ef" providerId="LiveId" clId="{A13E195E-D7A4-4007-9F30-487291FF75B1}" dt="2022-09-30T04:10:36.279" v="40" actId="478"/>
          <ac:spMkLst>
            <pc:docMk/>
            <pc:sldMk cId="2950489973" sldId="346"/>
            <ac:spMk id="5" creationId="{5FF71531-272A-48F9-965D-5150D52A52DB}"/>
          </ac:spMkLst>
        </pc:spChg>
        <pc:spChg chg="del">
          <ac:chgData name="" userId="ba44684ad8d026ef" providerId="LiveId" clId="{A13E195E-D7A4-4007-9F30-487291FF75B1}" dt="2022-09-30T04:10:36.279" v="40" actId="478"/>
          <ac:spMkLst>
            <pc:docMk/>
            <pc:sldMk cId="2950489973" sldId="346"/>
            <ac:spMk id="6" creationId="{7602691A-94C3-41A4-8E57-DB84FBB6397D}"/>
          </ac:spMkLst>
        </pc:spChg>
        <pc:spChg chg="del">
          <ac:chgData name="" userId="ba44684ad8d026ef" providerId="LiveId" clId="{A13E195E-D7A4-4007-9F30-487291FF75B1}" dt="2022-09-30T04:10:36.279" v="40" actId="478"/>
          <ac:spMkLst>
            <pc:docMk/>
            <pc:sldMk cId="2950489973" sldId="346"/>
            <ac:spMk id="7" creationId="{D4B155B0-BD6C-47FD-ABD1-33170EE48506}"/>
          </ac:spMkLst>
        </pc:spChg>
        <pc:spChg chg="add del mod">
          <ac:chgData name="" userId="ba44684ad8d026ef" providerId="LiveId" clId="{A13E195E-D7A4-4007-9F30-487291FF75B1}" dt="2022-09-30T04:10:25.806" v="37" actId="478"/>
          <ac:spMkLst>
            <pc:docMk/>
            <pc:sldMk cId="2950489973" sldId="346"/>
            <ac:spMk id="8" creationId="{2F3F4D2C-3252-49DC-8E55-78E2C47E092E}"/>
          </ac:spMkLst>
        </pc:spChg>
        <pc:spChg chg="del">
          <ac:chgData name="" userId="ba44684ad8d026ef" providerId="LiveId" clId="{A13E195E-D7A4-4007-9F30-487291FF75B1}" dt="2022-09-30T04:10:36.279" v="40" actId="478"/>
          <ac:spMkLst>
            <pc:docMk/>
            <pc:sldMk cId="2950489973" sldId="346"/>
            <ac:spMk id="10" creationId="{95DD0992-4826-4875-9E1A-A5B6DFBEA25A}"/>
          </ac:spMkLst>
        </pc:spChg>
        <pc:spChg chg="del">
          <ac:chgData name="" userId="ba44684ad8d026ef" providerId="LiveId" clId="{A13E195E-D7A4-4007-9F30-487291FF75B1}" dt="2022-09-30T04:10:36.279" v="40" actId="478"/>
          <ac:spMkLst>
            <pc:docMk/>
            <pc:sldMk cId="2950489973" sldId="346"/>
            <ac:spMk id="15" creationId="{ADA5F205-291D-4F5D-A0C2-3781C6F8595E}"/>
          </ac:spMkLst>
        </pc:spChg>
        <pc:spChg chg="del">
          <ac:chgData name="" userId="ba44684ad8d026ef" providerId="LiveId" clId="{A13E195E-D7A4-4007-9F30-487291FF75B1}" dt="2022-09-30T04:10:36.279" v="40" actId="478"/>
          <ac:spMkLst>
            <pc:docMk/>
            <pc:sldMk cId="2950489973" sldId="346"/>
            <ac:spMk id="16" creationId="{1815B919-774B-43A5-98F9-2FACE0E2C31A}"/>
          </ac:spMkLst>
        </pc:spChg>
        <pc:spChg chg="del">
          <ac:chgData name="" userId="ba44684ad8d026ef" providerId="LiveId" clId="{A13E195E-D7A4-4007-9F30-487291FF75B1}" dt="2022-09-30T04:10:36.279" v="40" actId="478"/>
          <ac:spMkLst>
            <pc:docMk/>
            <pc:sldMk cId="2950489973" sldId="346"/>
            <ac:spMk id="17" creationId="{79FD9B43-B826-4A65-BF7C-71ECDF99B1E6}"/>
          </ac:spMkLst>
        </pc:spChg>
        <pc:spChg chg="del">
          <ac:chgData name="" userId="ba44684ad8d026ef" providerId="LiveId" clId="{A13E195E-D7A4-4007-9F30-487291FF75B1}" dt="2022-09-30T04:10:36.279" v="40" actId="478"/>
          <ac:spMkLst>
            <pc:docMk/>
            <pc:sldMk cId="2950489973" sldId="346"/>
            <ac:spMk id="18" creationId="{0EF4C29C-E691-46AA-8442-ECBCFCCE2768}"/>
          </ac:spMkLst>
        </pc:spChg>
        <pc:spChg chg="del">
          <ac:chgData name="" userId="ba44684ad8d026ef" providerId="LiveId" clId="{A13E195E-D7A4-4007-9F30-487291FF75B1}" dt="2022-09-30T04:10:36.279" v="40" actId="478"/>
          <ac:spMkLst>
            <pc:docMk/>
            <pc:sldMk cId="2950489973" sldId="346"/>
            <ac:spMk id="19" creationId="{2EC3735E-4D28-4BB8-B23A-6B581BAD2987}"/>
          </ac:spMkLst>
        </pc:spChg>
        <pc:spChg chg="del">
          <ac:chgData name="" userId="ba44684ad8d026ef" providerId="LiveId" clId="{A13E195E-D7A4-4007-9F30-487291FF75B1}" dt="2022-09-30T04:10:36.279" v="40" actId="478"/>
          <ac:spMkLst>
            <pc:docMk/>
            <pc:sldMk cId="2950489973" sldId="346"/>
            <ac:spMk id="20" creationId="{AD4BB989-F3C3-45A6-86CA-F8C73412B0D7}"/>
          </ac:spMkLst>
        </pc:spChg>
        <pc:picChg chg="add mod">
          <ac:chgData name="" userId="ba44684ad8d026ef" providerId="LiveId" clId="{A13E195E-D7A4-4007-9F30-487291FF75B1}" dt="2022-09-30T04:10:30.759" v="39" actId="1076"/>
          <ac:picMkLst>
            <pc:docMk/>
            <pc:sldMk cId="2950489973" sldId="346"/>
            <ac:picMk id="9" creationId="{76644AAA-1D15-4F39-8281-89009F5F1996}"/>
          </ac:picMkLst>
        </pc:picChg>
        <pc:picChg chg="add mod">
          <ac:chgData name="" userId="ba44684ad8d026ef" providerId="LiveId" clId="{A13E195E-D7A4-4007-9F30-487291FF75B1}" dt="2022-09-30T04:10:42.711" v="42" actId="1076"/>
          <ac:picMkLst>
            <pc:docMk/>
            <pc:sldMk cId="2950489973" sldId="346"/>
            <ac:picMk id="11" creationId="{038672F5-D59A-4345-A0F9-3A6BD8698A7D}"/>
          </ac:picMkLst>
        </pc:picChg>
        <pc:picChg chg="del">
          <ac:chgData name="" userId="ba44684ad8d026ef" providerId="LiveId" clId="{A13E195E-D7A4-4007-9F30-487291FF75B1}" dt="2022-09-30T04:10:36.279" v="40" actId="478"/>
          <ac:picMkLst>
            <pc:docMk/>
            <pc:sldMk cId="2950489973" sldId="346"/>
            <ac:picMk id="3074" creationId="{C26AF6A0-6FA5-48FE-B162-22DF1B8FF262}"/>
          </ac:picMkLst>
        </pc:picChg>
        <pc:picChg chg="del">
          <ac:chgData name="" userId="ba44684ad8d026ef" providerId="LiveId" clId="{A13E195E-D7A4-4007-9F30-487291FF75B1}" dt="2022-09-30T04:10:36.279" v="40" actId="478"/>
          <ac:picMkLst>
            <pc:docMk/>
            <pc:sldMk cId="2950489973" sldId="346"/>
            <ac:picMk id="3077" creationId="{1CEA34F5-2E1C-4FE5-864A-124862E6559E}"/>
          </ac:picMkLst>
        </pc:picChg>
      </pc:sldChg>
      <pc:sldChg chg="addSp delSp modSp">
        <pc:chgData name="" userId="ba44684ad8d026ef" providerId="LiveId" clId="{A13E195E-D7A4-4007-9F30-487291FF75B1}" dt="2022-09-30T04:11:50.847" v="62" actId="14100"/>
        <pc:sldMkLst>
          <pc:docMk/>
          <pc:sldMk cId="528469248" sldId="347"/>
        </pc:sldMkLst>
        <pc:spChg chg="del">
          <ac:chgData name="" userId="ba44684ad8d026ef" providerId="LiveId" clId="{A13E195E-D7A4-4007-9F30-487291FF75B1}" dt="2022-09-30T04:10:53.005" v="43" actId="478"/>
          <ac:spMkLst>
            <pc:docMk/>
            <pc:sldMk cId="528469248" sldId="347"/>
            <ac:spMk id="2" creationId="{0E7CF842-2D7F-4A7B-B1BF-54FACECAE8CC}"/>
          </ac:spMkLst>
        </pc:spChg>
        <pc:spChg chg="add del mod">
          <ac:chgData name="" userId="ba44684ad8d026ef" providerId="LiveId" clId="{A13E195E-D7A4-4007-9F30-487291FF75B1}" dt="2022-09-30T04:10:55.914" v="44" actId="478"/>
          <ac:spMkLst>
            <pc:docMk/>
            <pc:sldMk cId="528469248" sldId="347"/>
            <ac:spMk id="4" creationId="{26724FA0-0660-4D13-9DF4-09BD708754FD}"/>
          </ac:spMkLst>
        </pc:spChg>
        <pc:spChg chg="add del">
          <ac:chgData name="" userId="ba44684ad8d026ef" providerId="LiveId" clId="{A13E195E-D7A4-4007-9F30-487291FF75B1}" dt="2022-09-30T04:10:59.733" v="46"/>
          <ac:spMkLst>
            <pc:docMk/>
            <pc:sldMk cId="528469248" sldId="347"/>
            <ac:spMk id="11" creationId="{65604780-4E5F-454A-9F50-63399FCB5470}"/>
          </ac:spMkLst>
        </pc:spChg>
        <pc:spChg chg="del">
          <ac:chgData name="" userId="ba44684ad8d026ef" providerId="LiveId" clId="{A13E195E-D7A4-4007-9F30-487291FF75B1}" dt="2022-09-30T04:11:06.841" v="49" actId="478"/>
          <ac:spMkLst>
            <pc:docMk/>
            <pc:sldMk cId="528469248" sldId="347"/>
            <ac:spMk id="16" creationId="{08F9D1A3-E720-4A41-84F4-B79117FA10BF}"/>
          </ac:spMkLst>
        </pc:spChg>
        <pc:grpChg chg="add mod">
          <ac:chgData name="" userId="ba44684ad8d026ef" providerId="LiveId" clId="{A13E195E-D7A4-4007-9F30-487291FF75B1}" dt="2022-09-30T04:11:50.847" v="62" actId="14100"/>
          <ac:grpSpMkLst>
            <pc:docMk/>
            <pc:sldMk cId="528469248" sldId="347"/>
            <ac:grpSpMk id="7" creationId="{A4018C55-5BA6-4CD1-B049-440E2F570684}"/>
          </ac:grpSpMkLst>
        </pc:grpChg>
        <pc:picChg chg="add mod ord">
          <ac:chgData name="" userId="ba44684ad8d026ef" providerId="LiveId" clId="{A13E195E-D7A4-4007-9F30-487291FF75B1}" dt="2022-09-30T04:11:21.712" v="54" actId="167"/>
          <ac:picMkLst>
            <pc:docMk/>
            <pc:sldMk cId="528469248" sldId="347"/>
            <ac:picMk id="5" creationId="{0D4271EB-D795-415D-909C-27289FD41564}"/>
          </ac:picMkLst>
        </pc:picChg>
        <pc:picChg chg="add mod">
          <ac:chgData name="" userId="ba44684ad8d026ef" providerId="LiveId" clId="{A13E195E-D7A4-4007-9F30-487291FF75B1}" dt="2022-09-30T04:11:13.599" v="51" actId="1076"/>
          <ac:picMkLst>
            <pc:docMk/>
            <pc:sldMk cId="528469248" sldId="347"/>
            <ac:picMk id="6" creationId="{7B77BECD-D8DB-4BAA-8F2B-712C657D3A80}"/>
          </ac:picMkLst>
        </pc:picChg>
        <pc:picChg chg="add">
          <ac:chgData name="" userId="ba44684ad8d026ef" providerId="LiveId" clId="{A13E195E-D7A4-4007-9F30-487291FF75B1}" dt="2022-09-30T04:11:27.945" v="56"/>
          <ac:picMkLst>
            <pc:docMk/>
            <pc:sldMk cId="528469248" sldId="347"/>
            <ac:picMk id="14" creationId="{6B452F38-81AB-4265-93A9-8FB30712D94F}"/>
          </ac:picMkLst>
        </pc:picChg>
        <pc:picChg chg="mod">
          <ac:chgData name="" userId="ba44684ad8d026ef" providerId="LiveId" clId="{A13E195E-D7A4-4007-9F30-487291FF75B1}" dt="2022-09-30T04:11:46.863" v="61" actId="1076"/>
          <ac:picMkLst>
            <pc:docMk/>
            <pc:sldMk cId="528469248" sldId="347"/>
            <ac:picMk id="4098" creationId="{417C92E0-EA6E-4674-8E41-C4B785518383}"/>
          </ac:picMkLst>
        </pc:picChg>
        <pc:picChg chg="del">
          <ac:chgData name="" userId="ba44684ad8d026ef" providerId="LiveId" clId="{A13E195E-D7A4-4007-9F30-487291FF75B1}" dt="2022-09-30T04:11:27.044" v="55" actId="478"/>
          <ac:picMkLst>
            <pc:docMk/>
            <pc:sldMk cId="528469248" sldId="347"/>
            <ac:picMk id="4099" creationId="{5813B951-1574-4067-B8B6-0E20D0E1AB3B}"/>
          </ac:picMkLst>
        </pc:picChg>
        <pc:picChg chg="mod">
          <ac:chgData name="" userId="ba44684ad8d026ef" providerId="LiveId" clId="{A13E195E-D7A4-4007-9F30-487291FF75B1}" dt="2022-09-30T04:11:36.314" v="57" actId="164"/>
          <ac:picMkLst>
            <pc:docMk/>
            <pc:sldMk cId="528469248" sldId="347"/>
            <ac:picMk id="4100" creationId="{D264A3B7-66EE-4C29-BC77-BF41F9C800A9}"/>
          </ac:picMkLst>
        </pc:picChg>
        <pc:picChg chg="mod">
          <ac:chgData name="" userId="ba44684ad8d026ef" providerId="LiveId" clId="{A13E195E-D7A4-4007-9F30-487291FF75B1}" dt="2022-09-30T04:11:36.314" v="57" actId="164"/>
          <ac:picMkLst>
            <pc:docMk/>
            <pc:sldMk cId="528469248" sldId="347"/>
            <ac:picMk id="4101" creationId="{FB2D3AEC-5514-458B-8C7D-48EF41F48048}"/>
          </ac:picMkLst>
        </pc:picChg>
      </pc:sldChg>
      <pc:sldChg chg="addSp delSp modSp">
        <pc:chgData name="" userId="ba44684ad8d026ef" providerId="LiveId" clId="{A13E195E-D7A4-4007-9F30-487291FF75B1}" dt="2022-09-30T04:12:10.159" v="66" actId="1076"/>
        <pc:sldMkLst>
          <pc:docMk/>
          <pc:sldMk cId="370761528" sldId="349"/>
        </pc:sldMkLst>
        <pc:spChg chg="del">
          <ac:chgData name="" userId="ba44684ad8d026ef" providerId="LiveId" clId="{A13E195E-D7A4-4007-9F30-487291FF75B1}" dt="2022-09-30T04:12:01.180" v="63" actId="478"/>
          <ac:spMkLst>
            <pc:docMk/>
            <pc:sldMk cId="370761528" sldId="349"/>
            <ac:spMk id="2" creationId="{0E7CF842-2D7F-4A7B-B1BF-54FACECAE8CC}"/>
          </ac:spMkLst>
        </pc:spChg>
        <pc:spChg chg="del">
          <ac:chgData name="" userId="ba44684ad8d026ef" providerId="LiveId" clId="{A13E195E-D7A4-4007-9F30-487291FF75B1}" dt="2022-09-30T04:12:01.180" v="63" actId="478"/>
          <ac:spMkLst>
            <pc:docMk/>
            <pc:sldMk cId="370761528" sldId="349"/>
            <ac:spMk id="4" creationId="{750A1597-E75C-407B-B5AE-C8E6D32DF269}"/>
          </ac:spMkLst>
        </pc:spChg>
        <pc:spChg chg="add del mod">
          <ac:chgData name="" userId="ba44684ad8d026ef" providerId="LiveId" clId="{A13E195E-D7A4-4007-9F30-487291FF75B1}" dt="2022-09-30T04:12:04.835" v="64" actId="478"/>
          <ac:spMkLst>
            <pc:docMk/>
            <pc:sldMk cId="370761528" sldId="349"/>
            <ac:spMk id="6" creationId="{2F781E55-8FF6-4918-B5DE-A397C85C8EED}"/>
          </ac:spMkLst>
        </pc:spChg>
        <pc:spChg chg="add del mod">
          <ac:chgData name="" userId="ba44684ad8d026ef" providerId="LiveId" clId="{A13E195E-D7A4-4007-9F30-487291FF75B1}" dt="2022-09-30T04:12:04.835" v="64" actId="478"/>
          <ac:spMkLst>
            <pc:docMk/>
            <pc:sldMk cId="370761528" sldId="349"/>
            <ac:spMk id="8" creationId="{43EF0F1F-4C3B-4519-B99D-97BBC4E9DBA8}"/>
          </ac:spMkLst>
        </pc:spChg>
        <pc:picChg chg="del">
          <ac:chgData name="" userId="ba44684ad8d026ef" providerId="LiveId" clId="{A13E195E-D7A4-4007-9F30-487291FF75B1}" dt="2022-09-30T04:12:01.180" v="63" actId="478"/>
          <ac:picMkLst>
            <pc:docMk/>
            <pc:sldMk cId="370761528" sldId="349"/>
            <ac:picMk id="5" creationId="{FFF34047-F99E-494D-87E6-D674FE6BFF7A}"/>
          </ac:picMkLst>
        </pc:picChg>
        <pc:picChg chg="add mod">
          <ac:chgData name="" userId="ba44684ad8d026ef" providerId="LiveId" clId="{A13E195E-D7A4-4007-9F30-487291FF75B1}" dt="2022-09-30T04:12:10.159" v="66" actId="1076"/>
          <ac:picMkLst>
            <pc:docMk/>
            <pc:sldMk cId="370761528" sldId="349"/>
            <ac:picMk id="9" creationId="{0CFE856E-688F-45D2-BF53-F922AB6245F0}"/>
          </ac:picMkLst>
        </pc:picChg>
      </pc:sldChg>
      <pc:sldChg chg="addSp delSp modSp">
        <pc:chgData name="" userId="ba44684ad8d026ef" providerId="LiveId" clId="{A13E195E-D7A4-4007-9F30-487291FF75B1}" dt="2022-09-30T04:12:20.446" v="69"/>
        <pc:sldMkLst>
          <pc:docMk/>
          <pc:sldMk cId="1395003863" sldId="350"/>
        </pc:sldMkLst>
        <pc:spChg chg="del">
          <ac:chgData name="" userId="ba44684ad8d026ef" providerId="LiveId" clId="{A13E195E-D7A4-4007-9F30-487291FF75B1}" dt="2022-09-30T04:12:15.391" v="67" actId="478"/>
          <ac:spMkLst>
            <pc:docMk/>
            <pc:sldMk cId="1395003863" sldId="350"/>
            <ac:spMk id="2" creationId="{0E7CF842-2D7F-4A7B-B1BF-54FACECAE8CC}"/>
          </ac:spMkLst>
        </pc:spChg>
        <pc:spChg chg="del">
          <ac:chgData name="" userId="ba44684ad8d026ef" providerId="LiveId" clId="{A13E195E-D7A4-4007-9F30-487291FF75B1}" dt="2022-09-30T04:12:15.391" v="67" actId="478"/>
          <ac:spMkLst>
            <pc:docMk/>
            <pc:sldMk cId="1395003863" sldId="350"/>
            <ac:spMk id="4" creationId="{750A1597-E75C-407B-B5AE-C8E6D32DF269}"/>
          </ac:spMkLst>
        </pc:spChg>
        <pc:spChg chg="add del mod">
          <ac:chgData name="" userId="ba44684ad8d026ef" providerId="LiveId" clId="{A13E195E-D7A4-4007-9F30-487291FF75B1}" dt="2022-09-30T04:12:18.411" v="68" actId="478"/>
          <ac:spMkLst>
            <pc:docMk/>
            <pc:sldMk cId="1395003863" sldId="350"/>
            <ac:spMk id="5" creationId="{03765AF6-5EF8-446E-BB00-D562503A6039}"/>
          </ac:spMkLst>
        </pc:spChg>
        <pc:spChg chg="add del mod">
          <ac:chgData name="" userId="ba44684ad8d026ef" providerId="LiveId" clId="{A13E195E-D7A4-4007-9F30-487291FF75B1}" dt="2022-09-30T04:12:18.411" v="68" actId="478"/>
          <ac:spMkLst>
            <pc:docMk/>
            <pc:sldMk cId="1395003863" sldId="350"/>
            <ac:spMk id="7" creationId="{A6220869-E9A9-49CB-8A25-F1AEEA746007}"/>
          </ac:spMkLst>
        </pc:spChg>
        <pc:picChg chg="add">
          <ac:chgData name="" userId="ba44684ad8d026ef" providerId="LiveId" clId="{A13E195E-D7A4-4007-9F30-487291FF75B1}" dt="2022-09-30T04:12:20.446" v="69"/>
          <ac:picMkLst>
            <pc:docMk/>
            <pc:sldMk cId="1395003863" sldId="350"/>
            <ac:picMk id="8" creationId="{4817090B-C79C-44E3-B6DF-BD8E8D7661F6}"/>
          </ac:picMkLst>
        </pc:picChg>
      </pc:sldChg>
    </pc:docChg>
  </pc:docChgLst>
  <pc:docChgLst>
    <pc:chgData userId="ba44684ad8d026ef" providerId="LiveId" clId="{D835AA09-41FE-47A2-83B8-C698D12D0040}"/>
    <pc:docChg chg="delSld modSld">
      <pc:chgData name="" userId="ba44684ad8d026ef" providerId="LiveId" clId="{D835AA09-41FE-47A2-83B8-C698D12D0040}" dt="2022-09-30T01:24:31.159" v="45" actId="207"/>
      <pc:docMkLst>
        <pc:docMk/>
      </pc:docMkLst>
      <pc:sldChg chg="del">
        <pc:chgData name="" userId="ba44684ad8d026ef" providerId="LiveId" clId="{D835AA09-41FE-47A2-83B8-C698D12D0040}" dt="2022-09-29T23:41:43.478" v="0" actId="2696"/>
        <pc:sldMkLst>
          <pc:docMk/>
          <pc:sldMk cId="349541361" sldId="256"/>
        </pc:sldMkLst>
      </pc:sldChg>
      <pc:sldChg chg="del">
        <pc:chgData name="" userId="ba44684ad8d026ef" providerId="LiveId" clId="{D835AA09-41FE-47A2-83B8-C698D12D0040}" dt="2022-09-29T23:41:43.506" v="1" actId="2696"/>
        <pc:sldMkLst>
          <pc:docMk/>
          <pc:sldMk cId="1940191943" sldId="258"/>
        </pc:sldMkLst>
      </pc:sldChg>
      <pc:sldChg chg="del">
        <pc:chgData name="" userId="ba44684ad8d026ef" providerId="LiveId" clId="{D835AA09-41FE-47A2-83B8-C698D12D0040}" dt="2022-09-29T23:41:43.824" v="3" actId="2696"/>
        <pc:sldMkLst>
          <pc:docMk/>
          <pc:sldMk cId="2568390125" sldId="259"/>
        </pc:sldMkLst>
      </pc:sldChg>
      <pc:sldChg chg="del">
        <pc:chgData name="" userId="ba44684ad8d026ef" providerId="LiveId" clId="{D835AA09-41FE-47A2-83B8-C698D12D0040}" dt="2022-09-29T23:41:43.897" v="4" actId="2696"/>
        <pc:sldMkLst>
          <pc:docMk/>
          <pc:sldMk cId="2509214867" sldId="260"/>
        </pc:sldMkLst>
      </pc:sldChg>
      <pc:sldChg chg="del">
        <pc:chgData name="" userId="ba44684ad8d026ef" providerId="LiveId" clId="{D835AA09-41FE-47A2-83B8-C698D12D0040}" dt="2022-09-29T23:41:43.977" v="5" actId="2696"/>
        <pc:sldMkLst>
          <pc:docMk/>
          <pc:sldMk cId="2735012284" sldId="261"/>
        </pc:sldMkLst>
      </pc:sldChg>
      <pc:sldChg chg="del">
        <pc:chgData name="" userId="ba44684ad8d026ef" providerId="LiveId" clId="{D835AA09-41FE-47A2-83B8-C698D12D0040}" dt="2022-09-29T23:41:44.063" v="7" actId="2696"/>
        <pc:sldMkLst>
          <pc:docMk/>
          <pc:sldMk cId="1159000250" sldId="265"/>
        </pc:sldMkLst>
      </pc:sldChg>
      <pc:sldChg chg="del">
        <pc:chgData name="" userId="ba44684ad8d026ef" providerId="LiveId" clId="{D835AA09-41FE-47A2-83B8-C698D12D0040}" dt="2022-09-29T23:41:44.124" v="9" actId="2696"/>
        <pc:sldMkLst>
          <pc:docMk/>
          <pc:sldMk cId="1519434007" sldId="268"/>
        </pc:sldMkLst>
      </pc:sldChg>
      <pc:sldChg chg="del">
        <pc:chgData name="" userId="ba44684ad8d026ef" providerId="LiveId" clId="{D835AA09-41FE-47A2-83B8-C698D12D0040}" dt="2022-09-29T23:41:44.101" v="8" actId="2696"/>
        <pc:sldMkLst>
          <pc:docMk/>
          <pc:sldMk cId="2651079462" sldId="269"/>
        </pc:sldMkLst>
      </pc:sldChg>
      <pc:sldChg chg="del">
        <pc:chgData name="" userId="ba44684ad8d026ef" providerId="LiveId" clId="{D835AA09-41FE-47A2-83B8-C698D12D0040}" dt="2022-09-29T23:41:44.035" v="6" actId="2696"/>
        <pc:sldMkLst>
          <pc:docMk/>
          <pc:sldMk cId="2001714306" sldId="272"/>
        </pc:sldMkLst>
      </pc:sldChg>
      <pc:sldChg chg="del">
        <pc:chgData name="" userId="ba44684ad8d026ef" providerId="LiveId" clId="{D835AA09-41FE-47A2-83B8-C698D12D0040}" dt="2022-09-29T23:41:43.550" v="2" actId="2696"/>
        <pc:sldMkLst>
          <pc:docMk/>
          <pc:sldMk cId="3277619004" sldId="274"/>
        </pc:sldMkLst>
      </pc:sldChg>
      <pc:sldChg chg="del">
        <pc:chgData name="" userId="ba44684ad8d026ef" providerId="LiveId" clId="{D835AA09-41FE-47A2-83B8-C698D12D0040}" dt="2022-09-29T23:41:44.503" v="15" actId="2696"/>
        <pc:sldMkLst>
          <pc:docMk/>
          <pc:sldMk cId="423061405" sldId="281"/>
        </pc:sldMkLst>
      </pc:sldChg>
      <pc:sldChg chg="del">
        <pc:chgData name="" userId="ba44684ad8d026ef" providerId="LiveId" clId="{D835AA09-41FE-47A2-83B8-C698D12D0040}" dt="2022-09-29T23:41:44.636" v="16" actId="2696"/>
        <pc:sldMkLst>
          <pc:docMk/>
          <pc:sldMk cId="1612271240" sldId="282"/>
        </pc:sldMkLst>
      </pc:sldChg>
      <pc:sldChg chg="del">
        <pc:chgData name="" userId="ba44684ad8d026ef" providerId="LiveId" clId="{D835AA09-41FE-47A2-83B8-C698D12D0040}" dt="2022-09-29T23:41:44.772" v="18" actId="2696"/>
        <pc:sldMkLst>
          <pc:docMk/>
          <pc:sldMk cId="862220582" sldId="283"/>
        </pc:sldMkLst>
      </pc:sldChg>
      <pc:sldChg chg="del">
        <pc:chgData name="" userId="ba44684ad8d026ef" providerId="LiveId" clId="{D835AA09-41FE-47A2-83B8-C698D12D0040}" dt="2022-09-29T23:41:44.845" v="21" actId="2696"/>
        <pc:sldMkLst>
          <pc:docMk/>
          <pc:sldMk cId="3517836183" sldId="290"/>
        </pc:sldMkLst>
      </pc:sldChg>
      <pc:sldChg chg="del">
        <pc:chgData name="" userId="ba44684ad8d026ef" providerId="LiveId" clId="{D835AA09-41FE-47A2-83B8-C698D12D0040}" dt="2022-09-29T23:41:44.161" v="10" actId="2696"/>
        <pc:sldMkLst>
          <pc:docMk/>
          <pc:sldMk cId="4049226008" sldId="323"/>
        </pc:sldMkLst>
      </pc:sldChg>
      <pc:sldChg chg="del">
        <pc:chgData name="" userId="ba44684ad8d026ef" providerId="LiveId" clId="{D835AA09-41FE-47A2-83B8-C698D12D0040}" dt="2022-09-29T23:41:44.191" v="11" actId="2696"/>
        <pc:sldMkLst>
          <pc:docMk/>
          <pc:sldMk cId="3835384526" sldId="324"/>
        </pc:sldMkLst>
      </pc:sldChg>
      <pc:sldChg chg="del">
        <pc:chgData name="" userId="ba44684ad8d026ef" providerId="LiveId" clId="{D835AA09-41FE-47A2-83B8-C698D12D0040}" dt="2022-09-29T23:41:44.237" v="12" actId="2696"/>
        <pc:sldMkLst>
          <pc:docMk/>
          <pc:sldMk cId="2710963236" sldId="325"/>
        </pc:sldMkLst>
      </pc:sldChg>
      <pc:sldChg chg="del">
        <pc:chgData name="" userId="ba44684ad8d026ef" providerId="LiveId" clId="{D835AA09-41FE-47A2-83B8-C698D12D0040}" dt="2022-09-29T23:41:44.289" v="13" actId="2696"/>
        <pc:sldMkLst>
          <pc:docMk/>
          <pc:sldMk cId="2852556714" sldId="326"/>
        </pc:sldMkLst>
      </pc:sldChg>
      <pc:sldChg chg="del">
        <pc:chgData name="" userId="ba44684ad8d026ef" providerId="LiveId" clId="{D835AA09-41FE-47A2-83B8-C698D12D0040}" dt="2022-09-29T23:41:44.414" v="14" actId="2696"/>
        <pc:sldMkLst>
          <pc:docMk/>
          <pc:sldMk cId="3195820611" sldId="327"/>
        </pc:sldMkLst>
      </pc:sldChg>
      <pc:sldChg chg="del">
        <pc:chgData name="" userId="ba44684ad8d026ef" providerId="LiveId" clId="{D835AA09-41FE-47A2-83B8-C698D12D0040}" dt="2022-09-29T23:41:44.805" v="19" actId="2696"/>
        <pc:sldMkLst>
          <pc:docMk/>
          <pc:sldMk cId="2889510745" sldId="328"/>
        </pc:sldMkLst>
      </pc:sldChg>
      <pc:sldChg chg="del">
        <pc:chgData name="" userId="ba44684ad8d026ef" providerId="LiveId" clId="{D835AA09-41FE-47A2-83B8-C698D12D0040}" dt="2022-09-29T23:41:44.824" v="20" actId="2696"/>
        <pc:sldMkLst>
          <pc:docMk/>
          <pc:sldMk cId="2883912020" sldId="329"/>
        </pc:sldMkLst>
      </pc:sldChg>
      <pc:sldChg chg="del">
        <pc:chgData name="" userId="ba44684ad8d026ef" providerId="LiveId" clId="{D835AA09-41FE-47A2-83B8-C698D12D0040}" dt="2022-09-29T23:41:44.702" v="17" actId="2696"/>
        <pc:sldMkLst>
          <pc:docMk/>
          <pc:sldMk cId="774421817" sldId="330"/>
        </pc:sldMkLst>
      </pc:sldChg>
      <pc:sldChg chg="del">
        <pc:chgData name="" userId="ba44684ad8d026ef" providerId="LiveId" clId="{D835AA09-41FE-47A2-83B8-C698D12D0040}" dt="2022-09-29T23:41:44.903" v="22" actId="2696"/>
        <pc:sldMkLst>
          <pc:docMk/>
          <pc:sldMk cId="2198197770" sldId="331"/>
        </pc:sldMkLst>
      </pc:sldChg>
      <pc:sldChg chg="del">
        <pc:chgData name="" userId="ba44684ad8d026ef" providerId="LiveId" clId="{D835AA09-41FE-47A2-83B8-C698D12D0040}" dt="2022-09-29T23:41:44.938" v="23" actId="2696"/>
        <pc:sldMkLst>
          <pc:docMk/>
          <pc:sldMk cId="2483561197" sldId="332"/>
        </pc:sldMkLst>
      </pc:sldChg>
      <pc:sldChg chg="del">
        <pc:chgData name="" userId="ba44684ad8d026ef" providerId="LiveId" clId="{D835AA09-41FE-47A2-83B8-C698D12D0040}" dt="2022-09-29T23:41:44.980" v="24" actId="2696"/>
        <pc:sldMkLst>
          <pc:docMk/>
          <pc:sldMk cId="3993715010" sldId="333"/>
        </pc:sldMkLst>
      </pc:sldChg>
      <pc:sldChg chg="del">
        <pc:chgData name="" userId="ba44684ad8d026ef" providerId="LiveId" clId="{D835AA09-41FE-47A2-83B8-C698D12D0040}" dt="2022-09-29T23:41:45.058" v="25" actId="2696"/>
        <pc:sldMkLst>
          <pc:docMk/>
          <pc:sldMk cId="3495712653" sldId="334"/>
        </pc:sldMkLst>
      </pc:sldChg>
      <pc:sldChg chg="del">
        <pc:chgData name="" userId="ba44684ad8d026ef" providerId="LiveId" clId="{D835AA09-41FE-47A2-83B8-C698D12D0040}" dt="2022-09-29T23:41:45.136" v="26" actId="2696"/>
        <pc:sldMkLst>
          <pc:docMk/>
          <pc:sldMk cId="66429463" sldId="335"/>
        </pc:sldMkLst>
      </pc:sldChg>
      <pc:sldChg chg="del">
        <pc:chgData name="" userId="ba44684ad8d026ef" providerId="LiveId" clId="{D835AA09-41FE-47A2-83B8-C698D12D0040}" dt="2022-09-29T23:41:45.243" v="29" actId="2696"/>
        <pc:sldMkLst>
          <pc:docMk/>
          <pc:sldMk cId="3025580532" sldId="336"/>
        </pc:sldMkLst>
      </pc:sldChg>
      <pc:sldChg chg="del">
        <pc:chgData name="" userId="ba44684ad8d026ef" providerId="LiveId" clId="{D835AA09-41FE-47A2-83B8-C698D12D0040}" dt="2022-09-29T23:41:45.193" v="28" actId="2696"/>
        <pc:sldMkLst>
          <pc:docMk/>
          <pc:sldMk cId="1642134267" sldId="337"/>
        </pc:sldMkLst>
      </pc:sldChg>
      <pc:sldChg chg="del">
        <pc:chgData name="" userId="ba44684ad8d026ef" providerId="LiveId" clId="{D835AA09-41FE-47A2-83B8-C698D12D0040}" dt="2022-09-29T23:41:45.270" v="30" actId="2696"/>
        <pc:sldMkLst>
          <pc:docMk/>
          <pc:sldMk cId="2858579472" sldId="338"/>
        </pc:sldMkLst>
      </pc:sldChg>
      <pc:sldChg chg="del">
        <pc:chgData name="" userId="ba44684ad8d026ef" providerId="LiveId" clId="{D835AA09-41FE-47A2-83B8-C698D12D0040}" dt="2022-09-29T23:41:45.308" v="31" actId="2696"/>
        <pc:sldMkLst>
          <pc:docMk/>
          <pc:sldMk cId="4035281515" sldId="339"/>
        </pc:sldMkLst>
      </pc:sldChg>
      <pc:sldChg chg="del">
        <pc:chgData name="" userId="ba44684ad8d026ef" providerId="LiveId" clId="{D835AA09-41FE-47A2-83B8-C698D12D0040}" dt="2022-09-29T23:41:45.326" v="32" actId="2696"/>
        <pc:sldMkLst>
          <pc:docMk/>
          <pc:sldMk cId="2791330934" sldId="340"/>
        </pc:sldMkLst>
      </pc:sldChg>
      <pc:sldChg chg="addSp modSp">
        <pc:chgData name="" userId="ba44684ad8d026ef" providerId="LiveId" clId="{D835AA09-41FE-47A2-83B8-C698D12D0040}" dt="2022-09-30T01:24:31.159" v="45" actId="207"/>
        <pc:sldMkLst>
          <pc:docMk/>
          <pc:sldMk cId="1486999558" sldId="341"/>
        </pc:sldMkLst>
        <pc:spChg chg="mod">
          <ac:chgData name="" userId="ba44684ad8d026ef" providerId="LiveId" clId="{D835AA09-41FE-47A2-83B8-C698D12D0040}" dt="2022-09-30T01:24:07.143" v="42" actId="1076"/>
          <ac:spMkLst>
            <pc:docMk/>
            <pc:sldMk cId="1486999558" sldId="341"/>
            <ac:spMk id="7" creationId="{D0B29605-6A65-4664-B821-6918A4ACA5C1}"/>
          </ac:spMkLst>
        </pc:spChg>
        <pc:spChg chg="mod">
          <ac:chgData name="" userId="ba44684ad8d026ef" providerId="LiveId" clId="{D835AA09-41FE-47A2-83B8-C698D12D0040}" dt="2022-09-30T01:24:31.159" v="45" actId="207"/>
          <ac:spMkLst>
            <pc:docMk/>
            <pc:sldMk cId="1486999558" sldId="341"/>
            <ac:spMk id="8" creationId="{5A2843CA-F9DB-4B17-BBFA-99BC11FD9C83}"/>
          </ac:spMkLst>
        </pc:spChg>
        <pc:picChg chg="mod">
          <ac:chgData name="" userId="ba44684ad8d026ef" providerId="LiveId" clId="{D835AA09-41FE-47A2-83B8-C698D12D0040}" dt="2022-09-30T01:23:28.432" v="39" actId="1076"/>
          <ac:picMkLst>
            <pc:docMk/>
            <pc:sldMk cId="1486999558" sldId="341"/>
            <ac:picMk id="2" creationId="{3B733A7B-2217-40BE-B3D9-CDFEC950CF9E}"/>
          </ac:picMkLst>
        </pc:picChg>
        <pc:picChg chg="add mod">
          <ac:chgData name="" userId="ba44684ad8d026ef" providerId="LiveId" clId="{D835AA09-41FE-47A2-83B8-C698D12D0040}" dt="2022-09-30T01:24:14.375" v="43" actId="1076"/>
          <ac:picMkLst>
            <pc:docMk/>
            <pc:sldMk cId="1486999558" sldId="341"/>
            <ac:picMk id="3" creationId="{A9921BF0-F996-48D9-B686-466090D8379F}"/>
          </ac:picMkLst>
        </pc:picChg>
      </pc:sldChg>
      <pc:sldChg chg="del">
        <pc:chgData name="" userId="ba44684ad8d026ef" providerId="LiveId" clId="{D835AA09-41FE-47A2-83B8-C698D12D0040}" dt="2022-09-29T23:41:45.169" v="27" actId="2696"/>
        <pc:sldMkLst>
          <pc:docMk/>
          <pc:sldMk cId="2722607063" sldId="351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C1D178-7D01-410D-A750-4A1BB61DDBC2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B82281-DFA0-4A4E-BBAD-06105915BC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05515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사춘기에는 모든 것들이 불확실하기 때문에 궁금한 것들이 많지요</a:t>
            </a:r>
            <a:r>
              <a:rPr lang="en-US" altLang="ko-KR" dirty="0"/>
              <a:t>. </a:t>
            </a:r>
            <a:r>
              <a:rPr lang="ko-KR" altLang="en-US" dirty="0"/>
              <a:t>사춘기가 온 친구들이 다음과 같은 고민을 하고 있어요</a:t>
            </a:r>
            <a:r>
              <a:rPr lang="en-US" altLang="ko-KR" dirty="0"/>
              <a:t>.  </a:t>
            </a:r>
          </a:p>
          <a:p>
            <a:r>
              <a:rPr lang="ko-KR" altLang="en-US" dirty="0"/>
              <a:t>친구의 고민을 살펴보고 나의 고민도 빈칸에 적어 봅시다</a:t>
            </a:r>
            <a:r>
              <a:rPr lang="en-US" altLang="ko-KR" dirty="0"/>
              <a:t>.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694797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9174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012919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marR="0" lvl="0" indent="-22860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생각 열기에서 살펴 본 친구들의 고민 중에서 진짜 도움이 필요한 고민 한 가지를 골라서 빈칸에 적어볼까요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?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내가 그 고민을 하고 있다면 어떨까 상상해 보고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고민의 내용을 자세하게 적어 주세요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글 또는 그림으로 고민을 표현해요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marL="228600" marR="0" lvl="0" indent="-22860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고민 카드를 가위로 잘라서 고민 상자에 넣어 주세요</a:t>
            </a:r>
          </a:p>
          <a:p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3)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친구들이 적은  고민 카드 중에서 한 가지를 골라서 고민 해결 카드를 건네 볼까요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?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고민 해결 카드에 도움이 되는 말을 적어서 고민 카드 아래에 붙여 주세요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고민하는 친구에게 응원과 격려의 말을 해 주세요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marL="228600" indent="-228600">
              <a:buAutoNum type="arabicParenR"/>
            </a:pP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663782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사춘기는 여행과 같아요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어쩌면 생각보다 조금 긴 여행일 수 있어요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여행을 갈 때 설레는 마음으로 여행 물품을 준비하지요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?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사춘기를 잘 보낼 수 있도록 필요한 물품이나 바램을 상상해 보세요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“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사춘기를 맞이한 나에게 어떤 선물을 주면 좋을까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?”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정성스럽게 선물을 고르고 색칠하여 나만의 선물 상자를 꾸며보아요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(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옆쪽의 그림을 잘라서 붙이거나 색칠해 주세요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.)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06741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677218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02942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67265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6057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34870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6281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96704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060455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484937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88657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25567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49551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9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19126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sv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5A2843CA-F9DB-4B17-BBFA-99BC11FD9C83}"/>
              </a:ext>
            </a:extLst>
          </p:cNvPr>
          <p:cNvSpPr txBox="1"/>
          <p:nvPr/>
        </p:nvSpPr>
        <p:spPr>
          <a:xfrm>
            <a:off x="7644056" y="6234160"/>
            <a:ext cx="12314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spc="-150" dirty="0">
                <a:solidFill>
                  <a:srgbClr val="4C2B1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부산광역시교육청</a:t>
            </a:r>
            <a:r>
              <a:rPr lang="ko-KR" altLang="en-US" sz="1400" dirty="0">
                <a:solidFill>
                  <a:srgbClr val="4C2B1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3B733A7B-2217-40BE-B3D9-CDFEC950CF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949" y="300425"/>
            <a:ext cx="5870957" cy="5352752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A9921BF0-F996-48D9-B686-466090D837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06558" y="300425"/>
            <a:ext cx="3468925" cy="835224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D3E8CFBA-48A0-47F6-9D20-CE04E02241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48120" y="3201170"/>
            <a:ext cx="4791871" cy="2658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69995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화면 캡처 2022-06-25 130153">
            <a:extLst>
              <a:ext uri="{FF2B5EF4-FFF2-40B4-BE49-F238E27FC236}">
                <a16:creationId xmlns:a16="http://schemas.microsoft.com/office/drawing/2014/main" id="{A928ECF1-8F2C-4FE7-924E-CB434B9BFE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6" name="제목 1">
            <a:extLst>
              <a:ext uri="{FF2B5EF4-FFF2-40B4-BE49-F238E27FC236}">
                <a16:creationId xmlns:a16="http://schemas.microsoft.com/office/drawing/2014/main" id="{0325ECF6-4500-471F-B4BC-91B4C826B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72050" y="1"/>
            <a:ext cx="3957636" cy="971550"/>
          </a:xfrm>
        </p:spPr>
        <p:txBody>
          <a:bodyPr>
            <a:normAutofit fontScale="90000"/>
          </a:bodyPr>
          <a:lstStyle/>
          <a:p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생각 열기 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친구들의 고민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?</a:t>
            </a:r>
            <a:endParaRPr lang="ko-KR" altLang="en-US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761408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8ED079C9-6BC8-4492-BD35-DF7021A1C5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9535" y="545436"/>
            <a:ext cx="8132769" cy="1322947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239139B2-4A52-413F-9314-C4EBFD3F7D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5557" y="1704823"/>
            <a:ext cx="7888908" cy="4352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7870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>
            <a:extLst>
              <a:ext uri="{FF2B5EF4-FFF2-40B4-BE49-F238E27FC236}">
                <a16:creationId xmlns:a16="http://schemas.microsoft.com/office/drawing/2014/main" id="{79037412-03F8-4352-9B7B-278D02DEFE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5615" y="476609"/>
            <a:ext cx="8132769" cy="1322947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555AA158-BE3B-43F6-8328-E0B77F02F2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8409" y="2018587"/>
            <a:ext cx="5127180" cy="3981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0893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>
            <a:extLst>
              <a:ext uri="{FF2B5EF4-FFF2-40B4-BE49-F238E27FC236}">
                <a16:creationId xmlns:a16="http://schemas.microsoft.com/office/drawing/2014/main" id="{F3A73AD9-DDCA-49D8-A4AE-BBA4BEAB42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7670" y="1323793"/>
            <a:ext cx="7937680" cy="493819"/>
          </a:xfrm>
          <a:prstGeom prst="rect">
            <a:avLst/>
          </a:prstGeom>
        </p:spPr>
      </p:pic>
      <p:sp>
        <p:nvSpPr>
          <p:cNvPr id="11" name="제목 1">
            <a:extLst>
              <a:ext uri="{FF2B5EF4-FFF2-40B4-BE49-F238E27FC236}">
                <a16:creationId xmlns:a16="http://schemas.microsoft.com/office/drawing/2014/main" id="{373BDED8-B678-4BEC-ACC9-0BF372D50A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/>
          <a:lstStyle/>
          <a:p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개념일기</a:t>
            </a: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02BE0705-4140-4ED5-963C-9FAE941594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2719" y="1817612"/>
            <a:ext cx="8498561" cy="438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7637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>
            <a:extLst>
              <a:ext uri="{FF2B5EF4-FFF2-40B4-BE49-F238E27FC236}">
                <a16:creationId xmlns:a16="http://schemas.microsoft.com/office/drawing/2014/main" id="{76644AAA-1D15-4F39-8281-89009F5F19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216" y="333612"/>
            <a:ext cx="8132769" cy="1322947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038672F5-D59A-4345-A0F9-3A6BD8698A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3622" y="1337448"/>
            <a:ext cx="7791363" cy="5303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4899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0D4271EB-D795-415D-909C-27289FD415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960" y="245265"/>
            <a:ext cx="8132769" cy="1322947"/>
          </a:xfrm>
          <a:prstGeom prst="rect">
            <a:avLst/>
          </a:prstGeom>
        </p:spPr>
      </p:pic>
      <p:pic>
        <p:nvPicPr>
          <p:cNvPr id="9" name="그래픽 8" descr="시계 방향으로 굽은 화살표">
            <a:extLst>
              <a:ext uri="{FF2B5EF4-FFF2-40B4-BE49-F238E27FC236}">
                <a16:creationId xmlns:a16="http://schemas.microsoft.com/office/drawing/2014/main" id="{A55BF3A9-89F5-494C-AF13-043399F3BC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400000" flipH="1" flipV="1">
            <a:off x="4383379" y="4226273"/>
            <a:ext cx="453595" cy="743104"/>
          </a:xfrm>
          <a:prstGeom prst="rect">
            <a:avLst/>
          </a:prstGeom>
        </p:spPr>
      </p:pic>
      <p:pic>
        <p:nvPicPr>
          <p:cNvPr id="4098" name="Picture 2" descr="그림1">
            <a:extLst>
              <a:ext uri="{FF2B5EF4-FFF2-40B4-BE49-F238E27FC236}">
                <a16:creationId xmlns:a16="http://schemas.microsoft.com/office/drawing/2014/main" id="{417C92E0-EA6E-4674-8E41-C4B7855183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06" y="1748550"/>
            <a:ext cx="3615016" cy="47919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grpSp>
        <p:nvGrpSpPr>
          <p:cNvPr id="7" name="그룹 6">
            <a:extLst>
              <a:ext uri="{FF2B5EF4-FFF2-40B4-BE49-F238E27FC236}">
                <a16:creationId xmlns:a16="http://schemas.microsoft.com/office/drawing/2014/main" id="{A4018C55-5BA6-4CD1-B049-440E2F570684}"/>
              </a:ext>
            </a:extLst>
          </p:cNvPr>
          <p:cNvGrpSpPr/>
          <p:nvPr/>
        </p:nvGrpSpPr>
        <p:grpSpPr>
          <a:xfrm>
            <a:off x="4981730" y="1748550"/>
            <a:ext cx="3808310" cy="4864185"/>
            <a:chOff x="5150056" y="1876270"/>
            <a:chExt cx="3993945" cy="4981730"/>
          </a:xfrm>
        </p:grpSpPr>
        <p:pic>
          <p:nvPicPr>
            <p:cNvPr id="4100" name="Picture 4" descr="화면 캡처 2022-06-22 190922">
              <a:extLst>
                <a:ext uri="{FF2B5EF4-FFF2-40B4-BE49-F238E27FC236}">
                  <a16:creationId xmlns:a16="http://schemas.microsoft.com/office/drawing/2014/main" id="{D264A3B7-66EE-4C29-BC77-BF41F9C800A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50056" y="1876270"/>
              <a:ext cx="3993945" cy="29483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5B9BD5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</p:pic>
        <p:pic>
          <p:nvPicPr>
            <p:cNvPr id="4101" name="Picture 5" descr="화면 캡처 2022-06-22 190940">
              <a:extLst>
                <a:ext uri="{FF2B5EF4-FFF2-40B4-BE49-F238E27FC236}">
                  <a16:creationId xmlns:a16="http://schemas.microsoft.com/office/drawing/2014/main" id="{FB2D3AEC-5514-458B-8C7D-48EF41F4804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50056" y="4772026"/>
              <a:ext cx="3993943" cy="208597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5B9BD5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</p:pic>
      </p:grpSp>
      <p:pic>
        <p:nvPicPr>
          <p:cNvPr id="6" name="그림 5">
            <a:extLst>
              <a:ext uri="{FF2B5EF4-FFF2-40B4-BE49-F238E27FC236}">
                <a16:creationId xmlns:a16="http://schemas.microsoft.com/office/drawing/2014/main" id="{7B77BECD-D8DB-4BAA-8F2B-712C657D3A8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19741" y="1252963"/>
            <a:ext cx="7437765" cy="499915"/>
          </a:xfrm>
          <a:prstGeom prst="rect">
            <a:avLst/>
          </a:prstGeom>
        </p:spPr>
      </p:pic>
      <p:pic>
        <p:nvPicPr>
          <p:cNvPr id="14" name="Picture 3" descr="그림2">
            <a:extLst>
              <a:ext uri="{FF2B5EF4-FFF2-40B4-BE49-F238E27FC236}">
                <a16:creationId xmlns:a16="http://schemas.microsoft.com/office/drawing/2014/main" id="{6B452F38-81AB-4265-93A9-8FB30712D9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7114" y="336895"/>
            <a:ext cx="950912" cy="9232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284692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>
            <a:extLst>
              <a:ext uri="{FF2B5EF4-FFF2-40B4-BE49-F238E27FC236}">
                <a16:creationId xmlns:a16="http://schemas.microsoft.com/office/drawing/2014/main" id="{0CFE856E-688F-45D2-BF53-F922AB6245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5615" y="435332"/>
            <a:ext cx="8132769" cy="5456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615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4817090B-C79C-44E3-B6DF-BD8E8D7661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567" y="520956"/>
            <a:ext cx="8138865" cy="5816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0038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2796</TotalTime>
  <Words>184</Words>
  <Application>Microsoft Office PowerPoint</Application>
  <PresentationFormat>화면 슬라이드 쇼(4:3)</PresentationFormat>
  <Paragraphs>18</Paragraphs>
  <Slides>9</Slides>
  <Notes>6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5" baseType="lpstr">
      <vt:lpstr>맑은 고딕</vt:lpstr>
      <vt:lpstr>배달의민족 주아</vt:lpstr>
      <vt:lpstr>Arial</vt:lpstr>
      <vt:lpstr>Calibri</vt:lpstr>
      <vt:lpstr>Calibri Light</vt:lpstr>
      <vt:lpstr>Office 테마</vt:lpstr>
      <vt:lpstr>PowerPoint 프레젠테이션</vt:lpstr>
      <vt:lpstr>생각 열기  친구들의 고민?</vt:lpstr>
      <vt:lpstr>PowerPoint 프레젠테이션</vt:lpstr>
      <vt:lpstr>PowerPoint 프레젠테이션</vt:lpstr>
      <vt:lpstr>개념일기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115</cp:revision>
  <dcterms:created xsi:type="dcterms:W3CDTF">2021-02-24T01:54:33Z</dcterms:created>
  <dcterms:modified xsi:type="dcterms:W3CDTF">2022-09-30T04:12:24Z</dcterms:modified>
</cp:coreProperties>
</file>