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323" r:id="rId2"/>
    <p:sldId id="324" r:id="rId3"/>
    <p:sldId id="325" r:id="rId4"/>
    <p:sldId id="326" r:id="rId5"/>
    <p:sldId id="327" r:id="rId6"/>
    <p:sldId id="281" r:id="rId7"/>
    <p:sldId id="282" r:id="rId8"/>
    <p:sldId id="330" r:id="rId9"/>
    <p:sldId id="283" r:id="rId10"/>
    <p:sldId id="328" r:id="rId11"/>
    <p:sldId id="329" r:id="rId12"/>
    <p:sldId id="29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9E8"/>
    <a:srgbClr val="CFC2A8"/>
    <a:srgbClr val="FFFFCC"/>
    <a:srgbClr val="4C2B11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88056" autoAdjust="0"/>
  </p:normalViewPr>
  <p:slideViewPr>
    <p:cSldViewPr snapToGrid="0">
      <p:cViewPr varScale="1">
        <p:scale>
          <a:sx n="97" d="100"/>
          <a:sy n="97" d="100"/>
        </p:scale>
        <p:origin x="16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ba44684ad8d026ef" providerId="LiveId" clId="{62ADBAAB-1710-47D4-A95E-4DC2E32B46D4}"/>
    <pc:docChg chg="undo custSel modSld">
      <pc:chgData name="" userId="ba44684ad8d026ef" providerId="LiveId" clId="{62ADBAAB-1710-47D4-A95E-4DC2E32B46D4}" dt="2022-09-30T02:29:22.563" v="210"/>
      <pc:docMkLst>
        <pc:docMk/>
      </pc:docMkLst>
      <pc:sldChg chg="addSp delSp modSp">
        <pc:chgData name="" userId="ba44684ad8d026ef" providerId="LiveId" clId="{62ADBAAB-1710-47D4-A95E-4DC2E32B46D4}" dt="2022-09-30T02:24:00.790" v="84" actId="1076"/>
        <pc:sldMkLst>
          <pc:docMk/>
          <pc:sldMk cId="423061405" sldId="281"/>
        </pc:sldMkLst>
        <pc:spChg chg="del">
          <ac:chgData name="" userId="ba44684ad8d026ef" providerId="LiveId" clId="{62ADBAAB-1710-47D4-A95E-4DC2E32B46D4}" dt="2022-09-30T02:21:47.361" v="47" actId="478"/>
          <ac:spMkLst>
            <pc:docMk/>
            <pc:sldMk cId="423061405" sldId="281"/>
            <ac:spMk id="2" creationId="{0E7CF842-2D7F-4A7B-B1BF-54FACECAE8CC}"/>
          </ac:spMkLst>
        </pc:spChg>
        <pc:spChg chg="add del mod">
          <ac:chgData name="" userId="ba44684ad8d026ef" providerId="LiveId" clId="{62ADBAAB-1710-47D4-A95E-4DC2E32B46D4}" dt="2022-09-30T02:21:51.917" v="48" actId="478"/>
          <ac:spMkLst>
            <pc:docMk/>
            <pc:sldMk cId="423061405" sldId="281"/>
            <ac:spMk id="5" creationId="{2935F6BD-1D0F-4176-81DB-8A1CC6BBD2AF}"/>
          </ac:spMkLst>
        </pc:spChg>
        <pc:spChg chg="del mod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0" creationId="{E3927A25-9886-4822-ABCF-EFF8E385DF7C}"/>
          </ac:spMkLst>
        </pc:spChg>
        <pc:spChg chg="del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1" creationId="{531CA1AA-E74F-4F83-9A8D-40715E7F1FF2}"/>
          </ac:spMkLst>
        </pc:spChg>
        <pc:spChg chg="del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2" creationId="{9AFC32BD-09A9-47C9-8028-D277B0F2CE1E}"/>
          </ac:spMkLst>
        </pc:spChg>
        <pc:spChg chg="del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3" creationId="{792E2573-F128-4195-AD59-45CA9AE4F38D}"/>
          </ac:spMkLst>
        </pc:spChg>
        <pc:spChg chg="del mod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4" creationId="{A337D814-A6DB-43EC-B371-0D5E01A99F4E}"/>
          </ac:spMkLst>
        </pc:spChg>
        <pc:spChg chg="del mod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5" creationId="{4EA6362C-68B2-456A-B550-5BF71490F5FD}"/>
          </ac:spMkLst>
        </pc:spChg>
        <pc:spChg chg="del mod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6" creationId="{2C665668-3FAA-46B0-9BFE-645536DC0DA5}"/>
          </ac:spMkLst>
        </pc:spChg>
        <pc:spChg chg="del mod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7" creationId="{C0DB8DFD-6E0F-4098-8F13-95866F881D8F}"/>
          </ac:spMkLst>
        </pc:spChg>
        <pc:spChg chg="del mod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8" creationId="{DDB709FE-DAA0-4B4A-AA65-068A913E329F}"/>
          </ac:spMkLst>
        </pc:spChg>
        <pc:spChg chg="del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29" creationId="{0D4FF3E1-38B7-4791-9233-8A38BAE3941C}"/>
          </ac:spMkLst>
        </pc:spChg>
        <pc:spChg chg="del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30" creationId="{68D13423-E3B8-4818-919B-68D5281A5723}"/>
          </ac:spMkLst>
        </pc:spChg>
        <pc:spChg chg="del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31" creationId="{81B00978-B999-45DB-AA05-E1CCD15C8C25}"/>
          </ac:spMkLst>
        </pc:spChg>
        <pc:spChg chg="add del">
          <ac:chgData name="" userId="ba44684ad8d026ef" providerId="LiveId" clId="{62ADBAAB-1710-47D4-A95E-4DC2E32B46D4}" dt="2022-09-30T02:21:55.683" v="52"/>
          <ac:spMkLst>
            <pc:docMk/>
            <pc:sldMk cId="423061405" sldId="281"/>
            <ac:spMk id="33" creationId="{258771B8-C2A0-40DC-B415-4B22D66E83A1}"/>
          </ac:spMkLst>
        </pc:spChg>
        <pc:spChg chg="add del">
          <ac:chgData name="" userId="ba44684ad8d026ef" providerId="LiveId" clId="{62ADBAAB-1710-47D4-A95E-4DC2E32B46D4}" dt="2022-09-30T02:22:15.023" v="60"/>
          <ac:spMkLst>
            <pc:docMk/>
            <pc:sldMk cId="423061405" sldId="281"/>
            <ac:spMk id="36" creationId="{09C41546-0177-43EE-97DE-786463F0C3D6}"/>
          </ac:spMkLst>
        </pc:spChg>
        <pc:spChg chg="del mod">
          <ac:chgData name="" userId="ba44684ad8d026ef" providerId="LiveId" clId="{62ADBAAB-1710-47D4-A95E-4DC2E32B46D4}" dt="2022-09-30T02:22:11.404" v="58" actId="478"/>
          <ac:spMkLst>
            <pc:docMk/>
            <pc:sldMk cId="423061405" sldId="281"/>
            <ac:spMk id="60" creationId="{12A23514-1367-4222-B1A8-8FB62C3F07AE}"/>
          </ac:spMkLst>
        </pc:spChg>
        <pc:spChg chg="del">
          <ac:chgData name="" userId="ba44684ad8d026ef" providerId="LiveId" clId="{62ADBAAB-1710-47D4-A95E-4DC2E32B46D4}" dt="2022-09-30T02:23:52.478" v="82" actId="478"/>
          <ac:spMkLst>
            <pc:docMk/>
            <pc:sldMk cId="423061405" sldId="281"/>
            <ac:spMk id="61" creationId="{BBD55A90-4DDA-44CC-90A7-04DCD8537F7B}"/>
          </ac:spMkLst>
        </pc:spChg>
        <pc:picChg chg="add mod">
          <ac:chgData name="" userId="ba44684ad8d026ef" providerId="LiveId" clId="{62ADBAAB-1710-47D4-A95E-4DC2E32B46D4}" dt="2022-09-30T02:21:58.983" v="54" actId="1076"/>
          <ac:picMkLst>
            <pc:docMk/>
            <pc:sldMk cId="423061405" sldId="281"/>
            <ac:picMk id="6" creationId="{3EE5D979-9826-48D4-8B73-2AA9820B0E4C}"/>
          </ac:picMkLst>
        </pc:picChg>
        <pc:picChg chg="add mod">
          <ac:chgData name="" userId="ba44684ad8d026ef" providerId="LiveId" clId="{62ADBAAB-1710-47D4-A95E-4DC2E32B46D4}" dt="2022-09-30T02:22:19.366" v="62" actId="1076"/>
          <ac:picMkLst>
            <pc:docMk/>
            <pc:sldMk cId="423061405" sldId="281"/>
            <ac:picMk id="7" creationId="{B16CCFD8-F15A-4A63-BC71-7B2736C492AA}"/>
          </ac:picMkLst>
        </pc:picChg>
        <pc:picChg chg="add mod">
          <ac:chgData name="" userId="ba44684ad8d026ef" providerId="LiveId" clId="{62ADBAAB-1710-47D4-A95E-4DC2E32B46D4}" dt="2022-09-30T02:24:00.790" v="84" actId="1076"/>
          <ac:picMkLst>
            <pc:docMk/>
            <pc:sldMk cId="423061405" sldId="281"/>
            <ac:picMk id="40" creationId="{0C83FE55-C5B7-45A4-8586-FD729639B23D}"/>
          </ac:picMkLst>
        </pc:pic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" creationId="{6C183B5E-FEE8-469D-A6CB-08770E9CD20D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8" creationId="{3F29C170-FE11-4C20-8FE5-C8C16537DBFA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11" creationId="{26861A1E-FE42-4A6A-A2C7-1459F6F89386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34" creationId="{221AB41F-58AE-4F1C-B12F-37F1348E1D16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35" creationId="{ACFD915E-4E87-4DE5-BDFB-E724C433E318}"/>
          </ac:cxnSpMkLst>
        </pc:cxnChg>
        <pc:cxnChg chg="del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1" creationId="{D5ABD684-212F-4E96-AD8A-72330EC688BE}"/>
          </ac:cxnSpMkLst>
        </pc:cxnChg>
        <pc:cxnChg chg="del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2" creationId="{CF0CBC14-40CF-44DB-8CC2-9B6E0A9A1DC7}"/>
          </ac:cxnSpMkLst>
        </pc:cxnChg>
        <pc:cxnChg chg="del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3" creationId="{3B714CEB-7B29-4279-86C4-C33BDB970B7B}"/>
          </ac:cxnSpMkLst>
        </pc:cxnChg>
        <pc:cxnChg chg="del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4" creationId="{E7B6DA75-C872-418F-B45E-74C9409CB570}"/>
          </ac:cxnSpMkLst>
        </pc:cxnChg>
        <pc:cxnChg chg="del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5" creationId="{C5FCAC4A-8407-4584-A553-545319322B54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8" creationId="{5E7C1C3D-B2AD-4C36-B1B3-AB9296C84DA3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49" creationId="{91D27825-761F-4DC1-B044-59F181517994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50" creationId="{D3326C4B-7AFD-4512-8BF5-D59355265C5F}"/>
          </ac:cxnSpMkLst>
        </pc:cxnChg>
        <pc:cxnChg chg="del mod">
          <ac:chgData name="" userId="ba44684ad8d026ef" providerId="LiveId" clId="{62ADBAAB-1710-47D4-A95E-4DC2E32B46D4}" dt="2022-09-30T02:23:52.478" v="82" actId="478"/>
          <ac:cxnSpMkLst>
            <pc:docMk/>
            <pc:sldMk cId="423061405" sldId="281"/>
            <ac:cxnSpMk id="51" creationId="{AE7A5A4F-A2E8-4D62-A59B-F80ED82A1E54}"/>
          </ac:cxnSpMkLst>
        </pc:cxnChg>
      </pc:sldChg>
      <pc:sldChg chg="addSp delSp modSp">
        <pc:chgData name="" userId="ba44684ad8d026ef" providerId="LiveId" clId="{62ADBAAB-1710-47D4-A95E-4DC2E32B46D4}" dt="2022-09-30T02:24:41.533" v="94" actId="1076"/>
        <pc:sldMkLst>
          <pc:docMk/>
          <pc:sldMk cId="1612271240" sldId="282"/>
        </pc:sldMkLst>
        <pc:spChg chg="del">
          <ac:chgData name="" userId="ba44684ad8d026ef" providerId="LiveId" clId="{62ADBAAB-1710-47D4-A95E-4DC2E32B46D4}" dt="2022-09-30T02:24:07.840" v="85" actId="478"/>
          <ac:spMkLst>
            <pc:docMk/>
            <pc:sldMk cId="1612271240" sldId="282"/>
            <ac:spMk id="2" creationId="{0E7CF842-2D7F-4A7B-B1BF-54FACECAE8CC}"/>
          </ac:spMkLst>
        </pc:spChg>
        <pc:spChg chg="add del mod">
          <ac:chgData name="" userId="ba44684ad8d026ef" providerId="LiveId" clId="{62ADBAAB-1710-47D4-A95E-4DC2E32B46D4}" dt="2022-09-30T02:24:12.708" v="86" actId="478"/>
          <ac:spMkLst>
            <pc:docMk/>
            <pc:sldMk cId="1612271240" sldId="282"/>
            <ac:spMk id="4" creationId="{C4AE7BC2-49C2-45B9-B321-9C7304E09358}"/>
          </ac:spMkLst>
        </pc:spChg>
        <pc:spChg chg="del">
          <ac:chgData name="" userId="ba44684ad8d026ef" providerId="LiveId" clId="{62ADBAAB-1710-47D4-A95E-4DC2E32B46D4}" dt="2022-09-30T02:24:33.851" v="92" actId="478"/>
          <ac:spMkLst>
            <pc:docMk/>
            <pc:sldMk cId="1612271240" sldId="282"/>
            <ac:spMk id="7" creationId="{21DDCA67-8378-4461-BD03-1E82E96711B1}"/>
          </ac:spMkLst>
        </pc:spChg>
        <pc:spChg chg="add del">
          <ac:chgData name="" userId="ba44684ad8d026ef" providerId="LiveId" clId="{62ADBAAB-1710-47D4-A95E-4DC2E32B46D4}" dt="2022-09-30T02:24:16.454" v="88"/>
          <ac:spMkLst>
            <pc:docMk/>
            <pc:sldMk cId="1612271240" sldId="282"/>
            <ac:spMk id="8" creationId="{9BCF594D-03B9-42EC-A340-52E3406E750A}"/>
          </ac:spMkLst>
        </pc:spChg>
        <pc:spChg chg="del mod">
          <ac:chgData name="" userId="ba44684ad8d026ef" providerId="LiveId" clId="{62ADBAAB-1710-47D4-A95E-4DC2E32B46D4}" dt="2022-09-30T02:24:33.851" v="92" actId="478"/>
          <ac:spMkLst>
            <pc:docMk/>
            <pc:sldMk cId="1612271240" sldId="282"/>
            <ac:spMk id="9" creationId="{C9E5655F-9F5E-45EE-ADA7-C17DF15C30DA}"/>
          </ac:spMkLst>
        </pc:spChg>
        <pc:picChg chg="add mod">
          <ac:chgData name="" userId="ba44684ad8d026ef" providerId="LiveId" clId="{62ADBAAB-1710-47D4-A95E-4DC2E32B46D4}" dt="2022-09-30T02:24:20.493" v="90" actId="1076"/>
          <ac:picMkLst>
            <pc:docMk/>
            <pc:sldMk cId="1612271240" sldId="282"/>
            <ac:picMk id="5" creationId="{3B56CAD0-3E98-4F87-BBB4-586081121CEC}"/>
          </ac:picMkLst>
        </pc:picChg>
        <pc:picChg chg="add mod">
          <ac:chgData name="" userId="ba44684ad8d026ef" providerId="LiveId" clId="{62ADBAAB-1710-47D4-A95E-4DC2E32B46D4}" dt="2022-09-30T02:24:41.533" v="94" actId="1076"/>
          <ac:picMkLst>
            <pc:docMk/>
            <pc:sldMk cId="1612271240" sldId="282"/>
            <ac:picMk id="6" creationId="{DE8924FA-58B4-4A77-8675-5F6A145B0513}"/>
          </ac:picMkLst>
        </pc:picChg>
      </pc:sldChg>
      <pc:sldChg chg="addSp delSp modSp">
        <pc:chgData name="" userId="ba44684ad8d026ef" providerId="LiveId" clId="{62ADBAAB-1710-47D4-A95E-4DC2E32B46D4}" dt="2022-09-30T02:28:31.467" v="200" actId="1076"/>
        <pc:sldMkLst>
          <pc:docMk/>
          <pc:sldMk cId="862220582" sldId="283"/>
        </pc:sldMkLst>
        <pc:spChg chg="del">
          <ac:chgData name="" userId="ba44684ad8d026ef" providerId="LiveId" clId="{62ADBAAB-1710-47D4-A95E-4DC2E32B46D4}" dt="2022-09-30T02:28:08.554" v="193" actId="478"/>
          <ac:spMkLst>
            <pc:docMk/>
            <pc:sldMk cId="862220582" sldId="283"/>
            <ac:spMk id="2" creationId="{0E7CF842-2D7F-4A7B-B1BF-54FACECAE8CC}"/>
          </ac:spMkLst>
        </pc:spChg>
        <pc:spChg chg="add del mod">
          <ac:chgData name="" userId="ba44684ad8d026ef" providerId="LiveId" clId="{62ADBAAB-1710-47D4-A95E-4DC2E32B46D4}" dt="2022-09-30T02:28:12.093" v="194" actId="478"/>
          <ac:spMkLst>
            <pc:docMk/>
            <pc:sldMk cId="862220582" sldId="283"/>
            <ac:spMk id="4" creationId="{1A75993C-11C7-43EF-9631-7AB4085B5788}"/>
          </ac:spMkLst>
        </pc:spChg>
        <pc:spChg chg="del">
          <ac:chgData name="" userId="ba44684ad8d026ef" providerId="LiveId" clId="{62ADBAAB-1710-47D4-A95E-4DC2E32B46D4}" dt="2022-09-30T02:28:25.418" v="198" actId="478"/>
          <ac:spMkLst>
            <pc:docMk/>
            <pc:sldMk cId="862220582" sldId="283"/>
            <ac:spMk id="10" creationId="{A9D78C4C-C470-4B6A-9D4A-B963AA27A8A4}"/>
          </ac:spMkLst>
        </pc:spChg>
        <pc:picChg chg="add mod">
          <ac:chgData name="" userId="ba44684ad8d026ef" providerId="LiveId" clId="{62ADBAAB-1710-47D4-A95E-4DC2E32B46D4}" dt="2022-09-30T02:28:21.555" v="197" actId="1076"/>
          <ac:picMkLst>
            <pc:docMk/>
            <pc:sldMk cId="862220582" sldId="283"/>
            <ac:picMk id="5" creationId="{62BEDD30-5408-47D0-B7BA-68AEA8B56C2D}"/>
          </ac:picMkLst>
        </pc:picChg>
        <pc:picChg chg="add mod">
          <ac:chgData name="" userId="ba44684ad8d026ef" providerId="LiveId" clId="{62ADBAAB-1710-47D4-A95E-4DC2E32B46D4}" dt="2022-09-30T02:28:31.467" v="200" actId="1076"/>
          <ac:picMkLst>
            <pc:docMk/>
            <pc:sldMk cId="862220582" sldId="283"/>
            <ac:picMk id="6" creationId="{9C27ECF6-9EA9-4F8A-BB55-128CF1E9F339}"/>
          </ac:picMkLst>
        </pc:picChg>
      </pc:sldChg>
      <pc:sldChg chg="addSp delSp modSp">
        <pc:chgData name="" userId="ba44684ad8d026ef" providerId="LiveId" clId="{62ADBAAB-1710-47D4-A95E-4DC2E32B46D4}" dt="2022-09-30T02:29:22.563" v="210"/>
        <pc:sldMkLst>
          <pc:docMk/>
          <pc:sldMk cId="3517836183" sldId="290"/>
        </pc:sldMkLst>
        <pc:spChg chg="del">
          <ac:chgData name="" userId="ba44684ad8d026ef" providerId="LiveId" clId="{62ADBAAB-1710-47D4-A95E-4DC2E32B46D4}" dt="2022-09-30T02:29:16.720" v="208" actId="478"/>
          <ac:spMkLst>
            <pc:docMk/>
            <pc:sldMk cId="3517836183" sldId="290"/>
            <ac:spMk id="2" creationId="{0E7CF842-2D7F-4A7B-B1BF-54FACECAE8CC}"/>
          </ac:spMkLst>
        </pc:spChg>
        <pc:spChg chg="del">
          <ac:chgData name="" userId="ba44684ad8d026ef" providerId="LiveId" clId="{62ADBAAB-1710-47D4-A95E-4DC2E32B46D4}" dt="2022-09-30T02:29:16.720" v="208" actId="478"/>
          <ac:spMkLst>
            <pc:docMk/>
            <pc:sldMk cId="3517836183" sldId="290"/>
            <ac:spMk id="4" creationId="{750A1597-E75C-407B-B5AE-C8E6D32DF269}"/>
          </ac:spMkLst>
        </pc:spChg>
        <pc:spChg chg="add del mod">
          <ac:chgData name="" userId="ba44684ad8d026ef" providerId="LiveId" clId="{62ADBAAB-1710-47D4-A95E-4DC2E32B46D4}" dt="2022-09-30T02:29:19.952" v="209" actId="478"/>
          <ac:spMkLst>
            <pc:docMk/>
            <pc:sldMk cId="3517836183" sldId="290"/>
            <ac:spMk id="5" creationId="{570B8639-0BFD-43C1-9A94-E03D417E68C8}"/>
          </ac:spMkLst>
        </pc:spChg>
        <pc:spChg chg="add del mod">
          <ac:chgData name="" userId="ba44684ad8d026ef" providerId="LiveId" clId="{62ADBAAB-1710-47D4-A95E-4DC2E32B46D4}" dt="2022-09-30T02:29:19.952" v="209" actId="478"/>
          <ac:spMkLst>
            <pc:docMk/>
            <pc:sldMk cId="3517836183" sldId="290"/>
            <ac:spMk id="7" creationId="{BC2C0090-77E9-4450-9526-71B7EBE0946B}"/>
          </ac:spMkLst>
        </pc:spChg>
        <pc:picChg chg="add">
          <ac:chgData name="" userId="ba44684ad8d026ef" providerId="LiveId" clId="{62ADBAAB-1710-47D4-A95E-4DC2E32B46D4}" dt="2022-09-30T02:29:22.563" v="210"/>
          <ac:picMkLst>
            <pc:docMk/>
            <pc:sldMk cId="3517836183" sldId="290"/>
            <ac:picMk id="8" creationId="{90F96E67-D839-44FC-AAC4-1BA356429EF7}"/>
          </ac:picMkLst>
        </pc:picChg>
      </pc:sldChg>
      <pc:sldChg chg="addSp delSp modSp">
        <pc:chgData name="" userId="ba44684ad8d026ef" providerId="LiveId" clId="{62ADBAAB-1710-47D4-A95E-4DC2E32B46D4}" dt="2022-09-30T02:18:20.560" v="5" actId="1076"/>
        <pc:sldMkLst>
          <pc:docMk/>
          <pc:sldMk cId="4049226008" sldId="323"/>
        </pc:sldMkLst>
        <pc:spChg chg="del">
          <ac:chgData name="" userId="ba44684ad8d026ef" providerId="LiveId" clId="{62ADBAAB-1710-47D4-A95E-4DC2E32B46D4}" dt="2022-09-30T02:18:11.412" v="3" actId="478"/>
          <ac:spMkLst>
            <pc:docMk/>
            <pc:sldMk cId="4049226008" sldId="323"/>
            <ac:spMk id="7" creationId="{D0B29605-6A65-4664-B821-6918A4ACA5C1}"/>
          </ac:spMkLst>
        </pc:spChg>
        <pc:spChg chg="del">
          <ac:chgData name="" userId="ba44684ad8d026ef" providerId="LiveId" clId="{62ADBAAB-1710-47D4-A95E-4DC2E32B46D4}" dt="2022-09-30T02:18:11.412" v="3" actId="478"/>
          <ac:spMkLst>
            <pc:docMk/>
            <pc:sldMk cId="4049226008" sldId="323"/>
            <ac:spMk id="8" creationId="{5A2843CA-F9DB-4B17-BBFA-99BC11FD9C83}"/>
          </ac:spMkLst>
        </pc:spChg>
        <pc:picChg chg="add mod">
          <ac:chgData name="" userId="ba44684ad8d026ef" providerId="LiveId" clId="{62ADBAAB-1710-47D4-A95E-4DC2E32B46D4}" dt="2022-09-30T02:17:57.194" v="1" actId="1076"/>
          <ac:picMkLst>
            <pc:docMk/>
            <pc:sldMk cId="4049226008" sldId="323"/>
            <ac:picMk id="2" creationId="{3953C9ED-F9D5-42E7-ACD9-1BE51E5E532B}"/>
          </ac:picMkLst>
        </pc:picChg>
        <pc:picChg chg="add mod">
          <ac:chgData name="" userId="ba44684ad8d026ef" providerId="LiveId" clId="{62ADBAAB-1710-47D4-A95E-4DC2E32B46D4}" dt="2022-09-30T02:18:20.560" v="5" actId="1076"/>
          <ac:picMkLst>
            <pc:docMk/>
            <pc:sldMk cId="4049226008" sldId="323"/>
            <ac:picMk id="3" creationId="{EA182EAB-7B96-4681-A39B-3E16FB8D873A}"/>
          </ac:picMkLst>
        </pc:picChg>
        <pc:picChg chg="mod">
          <ac:chgData name="" userId="ba44684ad8d026ef" providerId="LiveId" clId="{62ADBAAB-1710-47D4-A95E-4DC2E32B46D4}" dt="2022-09-30T02:18:01.785" v="2" actId="1076"/>
          <ac:picMkLst>
            <pc:docMk/>
            <pc:sldMk cId="4049226008" sldId="323"/>
            <ac:picMk id="5" creationId="{5E3330C9-738C-4BB9-A875-769D45275BC0}"/>
          </ac:picMkLst>
        </pc:picChg>
      </pc:sldChg>
      <pc:sldChg chg="addSp delSp modSp">
        <pc:chgData name="" userId="ba44684ad8d026ef" providerId="LiveId" clId="{62ADBAAB-1710-47D4-A95E-4DC2E32B46D4}" dt="2022-09-30T02:18:42.384" v="9" actId="1076"/>
        <pc:sldMkLst>
          <pc:docMk/>
          <pc:sldMk cId="3835384526" sldId="324"/>
        </pc:sldMkLst>
        <pc:spChg chg="add del mod">
          <ac:chgData name="" userId="ba44684ad8d026ef" providerId="LiveId" clId="{62ADBAAB-1710-47D4-A95E-4DC2E32B46D4}" dt="2022-09-30T02:18:36.036" v="7" actId="478"/>
          <ac:spMkLst>
            <pc:docMk/>
            <pc:sldMk cId="3835384526" sldId="324"/>
            <ac:spMk id="3" creationId="{F0DD5480-7D10-42F5-9EA5-1A13B51704E6}"/>
          </ac:spMkLst>
        </pc:spChg>
        <pc:spChg chg="del">
          <ac:chgData name="" userId="ba44684ad8d026ef" providerId="LiveId" clId="{62ADBAAB-1710-47D4-A95E-4DC2E32B46D4}" dt="2022-09-30T02:18:32.952" v="6" actId="478"/>
          <ac:spMkLst>
            <pc:docMk/>
            <pc:sldMk cId="3835384526" sldId="324"/>
            <ac:spMk id="8" creationId="{DB14B9E3-B2F0-4B1B-BFA9-67E07CFF1757}"/>
          </ac:spMkLst>
        </pc:spChg>
        <pc:spChg chg="del">
          <ac:chgData name="" userId="ba44684ad8d026ef" providerId="LiveId" clId="{62ADBAAB-1710-47D4-A95E-4DC2E32B46D4}" dt="2022-09-30T02:18:32.952" v="6" actId="478"/>
          <ac:spMkLst>
            <pc:docMk/>
            <pc:sldMk cId="3835384526" sldId="324"/>
            <ac:spMk id="11" creationId="{D28AC372-CA69-4D32-9FF1-4190FCC504AD}"/>
          </ac:spMkLst>
        </pc:spChg>
        <pc:picChg chg="add mod">
          <ac:chgData name="" userId="ba44684ad8d026ef" providerId="LiveId" clId="{62ADBAAB-1710-47D4-A95E-4DC2E32B46D4}" dt="2022-09-30T02:18:42.384" v="9" actId="1076"/>
          <ac:picMkLst>
            <pc:docMk/>
            <pc:sldMk cId="3835384526" sldId="324"/>
            <ac:picMk id="4" creationId="{6E734087-F8A6-43CE-B406-7B912FA34304}"/>
          </ac:picMkLst>
        </pc:picChg>
      </pc:sldChg>
      <pc:sldChg chg="addSp delSp modSp">
        <pc:chgData name="" userId="ba44684ad8d026ef" providerId="LiveId" clId="{62ADBAAB-1710-47D4-A95E-4DC2E32B46D4}" dt="2022-09-30T02:19:09.808" v="17" actId="1076"/>
        <pc:sldMkLst>
          <pc:docMk/>
          <pc:sldMk cId="2710963236" sldId="325"/>
        </pc:sldMkLst>
        <pc:spChg chg="del">
          <ac:chgData name="" userId="ba44684ad8d026ef" providerId="LiveId" clId="{62ADBAAB-1710-47D4-A95E-4DC2E32B46D4}" dt="2022-09-30T02:18:50.433" v="10" actId="478"/>
          <ac:spMkLst>
            <pc:docMk/>
            <pc:sldMk cId="2710963236" sldId="325"/>
            <ac:spMk id="2" creationId="{0E7CF842-2D7F-4A7B-B1BF-54FACECAE8CC}"/>
          </ac:spMkLst>
        </pc:spChg>
        <pc:spChg chg="del">
          <ac:chgData name="" userId="ba44684ad8d026ef" providerId="LiveId" clId="{62ADBAAB-1710-47D4-A95E-4DC2E32B46D4}" dt="2022-09-30T02:19:02.186" v="14" actId="478"/>
          <ac:spMkLst>
            <pc:docMk/>
            <pc:sldMk cId="2710963236" sldId="325"/>
            <ac:spMk id="3" creationId="{FE8C8B5A-7CA6-42E7-94BD-D37B5F44CBFD}"/>
          </ac:spMkLst>
        </pc:spChg>
        <pc:spChg chg="add del mod">
          <ac:chgData name="" userId="ba44684ad8d026ef" providerId="LiveId" clId="{62ADBAAB-1710-47D4-A95E-4DC2E32B46D4}" dt="2022-09-30T02:18:53.131" v="11" actId="478"/>
          <ac:spMkLst>
            <pc:docMk/>
            <pc:sldMk cId="2710963236" sldId="325"/>
            <ac:spMk id="5" creationId="{63214A92-D695-410A-9419-2258A6B678B5}"/>
          </ac:spMkLst>
        </pc:spChg>
        <pc:spChg chg="add del mod">
          <ac:chgData name="" userId="ba44684ad8d026ef" providerId="LiveId" clId="{62ADBAAB-1710-47D4-A95E-4DC2E32B46D4}" dt="2022-09-30T02:19:05.135" v="15" actId="478"/>
          <ac:spMkLst>
            <pc:docMk/>
            <pc:sldMk cId="2710963236" sldId="325"/>
            <ac:spMk id="8" creationId="{788E6287-0CE7-4F36-B7FE-C16268E1DB12}"/>
          </ac:spMkLst>
        </pc:spChg>
        <pc:picChg chg="add mod">
          <ac:chgData name="" userId="ba44684ad8d026ef" providerId="LiveId" clId="{62ADBAAB-1710-47D4-A95E-4DC2E32B46D4}" dt="2022-09-30T02:18:58.954" v="13" actId="1076"/>
          <ac:picMkLst>
            <pc:docMk/>
            <pc:sldMk cId="2710963236" sldId="325"/>
            <ac:picMk id="6" creationId="{8921713B-A101-4A76-9559-57D878DA7A19}"/>
          </ac:picMkLst>
        </pc:picChg>
        <pc:picChg chg="add mod">
          <ac:chgData name="" userId="ba44684ad8d026ef" providerId="LiveId" clId="{62ADBAAB-1710-47D4-A95E-4DC2E32B46D4}" dt="2022-09-30T02:19:09.808" v="17" actId="1076"/>
          <ac:picMkLst>
            <pc:docMk/>
            <pc:sldMk cId="2710963236" sldId="325"/>
            <ac:picMk id="9" creationId="{1FB5678B-627A-4FBC-B1E9-BF015149CE48}"/>
          </ac:picMkLst>
        </pc:picChg>
      </pc:sldChg>
      <pc:sldChg chg="addSp delSp modSp">
        <pc:chgData name="" userId="ba44684ad8d026ef" providerId="LiveId" clId="{62ADBAAB-1710-47D4-A95E-4DC2E32B46D4}" dt="2022-09-30T02:19:48.808" v="25" actId="1076"/>
        <pc:sldMkLst>
          <pc:docMk/>
          <pc:sldMk cId="2852556714" sldId="326"/>
        </pc:sldMkLst>
        <pc:spChg chg="del">
          <ac:chgData name="" userId="ba44684ad8d026ef" providerId="LiveId" clId="{62ADBAAB-1710-47D4-A95E-4DC2E32B46D4}" dt="2022-09-30T02:19:17.902" v="18" actId="478"/>
          <ac:spMkLst>
            <pc:docMk/>
            <pc:sldMk cId="2852556714" sldId="326"/>
            <ac:spMk id="2" creationId="{0E7CF842-2D7F-4A7B-B1BF-54FACECAE8CC}"/>
          </ac:spMkLst>
        </pc:spChg>
        <pc:spChg chg="add del mod">
          <ac:chgData name="" userId="ba44684ad8d026ef" providerId="LiveId" clId="{62ADBAAB-1710-47D4-A95E-4DC2E32B46D4}" dt="2022-09-30T02:19:20.359" v="19" actId="478"/>
          <ac:spMkLst>
            <pc:docMk/>
            <pc:sldMk cId="2852556714" sldId="326"/>
            <ac:spMk id="4" creationId="{5D33BD70-4A94-4204-B44F-E16BB58766CF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5" creationId="{B42B7F16-F216-4C88-B330-B79F734A5B04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6" creationId="{2F011B5B-B019-4268-8061-E21773A27CFB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7" creationId="{169EFE86-6535-493B-A3F0-DF3AA76AA8B8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8" creationId="{9524E5C0-F885-475B-B246-009B447A291C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10" creationId="{5144A3DE-C778-4FF5-BBD6-6230AF1CFA26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11" creationId="{F5622BFC-CCC1-46B0-A3AC-1B90856BC54E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12" creationId="{416A9548-0567-4ED4-AA2E-4F951452ECFD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13" creationId="{1B023316-C28B-483C-89AC-92B305976295}"/>
          </ac:spMkLst>
        </pc:spChg>
        <pc:spChg chg="del">
          <ac:chgData name="" userId="ba44684ad8d026ef" providerId="LiveId" clId="{62ADBAAB-1710-47D4-A95E-4DC2E32B46D4}" dt="2022-09-30T02:19:43.854" v="23" actId="478"/>
          <ac:spMkLst>
            <pc:docMk/>
            <pc:sldMk cId="2852556714" sldId="326"/>
            <ac:spMk id="14" creationId="{BEBBA206-F5EA-4F3F-B256-2A49CA3805B0}"/>
          </ac:spMkLst>
        </pc:spChg>
        <pc:picChg chg="add mod">
          <ac:chgData name="" userId="ba44684ad8d026ef" providerId="LiveId" clId="{62ADBAAB-1710-47D4-A95E-4DC2E32B46D4}" dt="2022-09-30T02:19:28.344" v="22" actId="1076"/>
          <ac:picMkLst>
            <pc:docMk/>
            <pc:sldMk cId="2852556714" sldId="326"/>
            <ac:picMk id="9" creationId="{651CF30C-742D-4BEE-A27D-68D9B14F1972}"/>
          </ac:picMkLst>
        </pc:picChg>
        <pc:picChg chg="add mod">
          <ac:chgData name="" userId="ba44684ad8d026ef" providerId="LiveId" clId="{62ADBAAB-1710-47D4-A95E-4DC2E32B46D4}" dt="2022-09-30T02:19:48.808" v="25" actId="1076"/>
          <ac:picMkLst>
            <pc:docMk/>
            <pc:sldMk cId="2852556714" sldId="326"/>
            <ac:picMk id="15" creationId="{3EE7F6CA-6F04-49C0-820D-C05868EABD3A}"/>
          </ac:picMkLst>
        </pc:picChg>
      </pc:sldChg>
      <pc:sldChg chg="addSp delSp modSp">
        <pc:chgData name="" userId="ba44684ad8d026ef" providerId="LiveId" clId="{62ADBAAB-1710-47D4-A95E-4DC2E32B46D4}" dt="2022-09-30T02:21:38.311" v="46" actId="1076"/>
        <pc:sldMkLst>
          <pc:docMk/>
          <pc:sldMk cId="3195820611" sldId="327"/>
        </pc:sldMkLst>
        <pc:spChg chg="del">
          <ac:chgData name="" userId="ba44684ad8d026ef" providerId="LiveId" clId="{62ADBAAB-1710-47D4-A95E-4DC2E32B46D4}" dt="2022-09-30T02:19:57.180" v="26" actId="478"/>
          <ac:spMkLst>
            <pc:docMk/>
            <pc:sldMk cId="3195820611" sldId="327"/>
            <ac:spMk id="2" creationId="{0E7CF842-2D7F-4A7B-B1BF-54FACECAE8CC}"/>
          </ac:spMkLst>
        </pc:spChg>
        <pc:spChg chg="del">
          <ac:chgData name="" userId="ba44684ad8d026ef" providerId="LiveId" clId="{62ADBAAB-1710-47D4-A95E-4DC2E32B46D4}" dt="2022-09-30T02:20:44.962" v="30" actId="478"/>
          <ac:spMkLst>
            <pc:docMk/>
            <pc:sldMk cId="3195820611" sldId="327"/>
            <ac:spMk id="3" creationId="{37C616DE-A6F0-4F13-B8DB-7188D65B0E26}"/>
          </ac:spMkLst>
        </pc:spChg>
        <pc:spChg chg="del">
          <ac:chgData name="" userId="ba44684ad8d026ef" providerId="LiveId" clId="{62ADBAAB-1710-47D4-A95E-4DC2E32B46D4}" dt="2022-09-30T02:20:55.653" v="33" actId="478"/>
          <ac:spMkLst>
            <pc:docMk/>
            <pc:sldMk cId="3195820611" sldId="327"/>
            <ac:spMk id="5" creationId="{322B41C4-75EE-4DF0-83E1-89BAF270FB9A}"/>
          </ac:spMkLst>
        </pc:spChg>
        <pc:spChg chg="add del mod">
          <ac:chgData name="" userId="ba44684ad8d026ef" providerId="LiveId" clId="{62ADBAAB-1710-47D4-A95E-4DC2E32B46D4}" dt="2022-09-30T02:20:01.849" v="27" actId="478"/>
          <ac:spMkLst>
            <pc:docMk/>
            <pc:sldMk cId="3195820611" sldId="327"/>
            <ac:spMk id="6" creationId="{8415C7BE-DD3B-43B2-A931-AD55EC3D55F9}"/>
          </ac:spMkLst>
        </pc:spChg>
        <pc:spChg chg="add del mod">
          <ac:chgData name="" userId="ba44684ad8d026ef" providerId="LiveId" clId="{62ADBAAB-1710-47D4-A95E-4DC2E32B46D4}" dt="2022-09-30T02:21:31.161" v="44" actId="478"/>
          <ac:spMkLst>
            <pc:docMk/>
            <pc:sldMk cId="3195820611" sldId="327"/>
            <ac:spMk id="11" creationId="{C5E3F449-6583-450E-9135-80A573E9DCCB}"/>
          </ac:spMkLst>
        </pc:spChg>
        <pc:spChg chg="del mod">
          <ac:chgData name="" userId="ba44684ad8d026ef" providerId="LiveId" clId="{62ADBAAB-1710-47D4-A95E-4DC2E32B46D4}" dt="2022-09-30T02:21:28.526" v="43" actId="478"/>
          <ac:spMkLst>
            <pc:docMk/>
            <pc:sldMk cId="3195820611" sldId="327"/>
            <ac:spMk id="15" creationId="{40604D7C-7FC1-4498-84E9-AD282DD5ED91}"/>
          </ac:spMkLst>
        </pc:spChg>
        <pc:picChg chg="add mod">
          <ac:chgData name="" userId="ba44684ad8d026ef" providerId="LiveId" clId="{62ADBAAB-1710-47D4-A95E-4DC2E32B46D4}" dt="2022-09-30T02:20:06.072" v="29" actId="1076"/>
          <ac:picMkLst>
            <pc:docMk/>
            <pc:sldMk cId="3195820611" sldId="327"/>
            <ac:picMk id="7" creationId="{AAB10AB1-1496-4FCC-8AFC-EC82156AE5C8}"/>
          </ac:picMkLst>
        </pc:picChg>
        <pc:picChg chg="add mod">
          <ac:chgData name="" userId="ba44684ad8d026ef" providerId="LiveId" clId="{62ADBAAB-1710-47D4-A95E-4DC2E32B46D4}" dt="2022-09-30T02:20:51.559" v="32" actId="1076"/>
          <ac:picMkLst>
            <pc:docMk/>
            <pc:sldMk cId="3195820611" sldId="327"/>
            <ac:picMk id="8" creationId="{715B5A1F-F7C7-474D-B2E8-899C532E6FC0}"/>
          </ac:picMkLst>
        </pc:picChg>
        <pc:picChg chg="add mod">
          <ac:chgData name="" userId="ba44684ad8d026ef" providerId="LiveId" clId="{62ADBAAB-1710-47D4-A95E-4DC2E32B46D4}" dt="2022-09-30T02:21:00.879" v="35" actId="1076"/>
          <ac:picMkLst>
            <pc:docMk/>
            <pc:sldMk cId="3195820611" sldId="327"/>
            <ac:picMk id="9" creationId="{17FCFA65-5A28-44FB-B68E-1A8831055AA8}"/>
          </ac:picMkLst>
        </pc:picChg>
        <pc:picChg chg="add mod">
          <ac:chgData name="" userId="ba44684ad8d026ef" providerId="LiveId" clId="{62ADBAAB-1710-47D4-A95E-4DC2E32B46D4}" dt="2022-09-30T02:21:38.311" v="46" actId="1076"/>
          <ac:picMkLst>
            <pc:docMk/>
            <pc:sldMk cId="3195820611" sldId="327"/>
            <ac:picMk id="12" creationId="{2900D053-A8D6-4A54-B8ED-FF2F2EE7A931}"/>
          </ac:picMkLst>
        </pc:picChg>
      </pc:sldChg>
      <pc:sldChg chg="addSp delSp modSp">
        <pc:chgData name="" userId="ba44684ad8d026ef" providerId="LiveId" clId="{62ADBAAB-1710-47D4-A95E-4DC2E32B46D4}" dt="2022-09-30T02:28:51.499" v="204" actId="1076"/>
        <pc:sldMkLst>
          <pc:docMk/>
          <pc:sldMk cId="2889510745" sldId="328"/>
        </pc:sldMkLst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2" creationId="{0E7CF842-2D7F-4A7B-B1BF-54FACECAE8CC}"/>
          </ac:spMkLst>
        </pc:spChg>
        <pc:spChg chg="add del mod">
          <ac:chgData name="" userId="ba44684ad8d026ef" providerId="LiveId" clId="{62ADBAAB-1710-47D4-A95E-4DC2E32B46D4}" dt="2022-09-30T02:28:44.732" v="202" actId="478"/>
          <ac:spMkLst>
            <pc:docMk/>
            <pc:sldMk cId="2889510745" sldId="328"/>
            <ac:spMk id="4" creationId="{600A82E2-847F-414B-8011-4EB852F77583}"/>
          </ac:spMkLst>
        </pc:spChg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12" creationId="{976C804F-C161-4E38-B899-D07D8C609832}"/>
          </ac:spMkLst>
        </pc:spChg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13" creationId="{ACDDB369-57B1-4263-A7C1-CB5C97250103}"/>
          </ac:spMkLst>
        </pc:spChg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14" creationId="{B8244FB8-AEC7-450A-8FD8-D60158A2F077}"/>
          </ac:spMkLst>
        </pc:spChg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15" creationId="{D752BA1E-3530-4693-AC67-5BFCED742482}"/>
          </ac:spMkLst>
        </pc:spChg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16" creationId="{6C12E736-AD3D-4584-A686-E846F2EBCC3C}"/>
          </ac:spMkLst>
        </pc:spChg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17" creationId="{05EE861D-0AA6-4CCA-849A-969F662DBEDA}"/>
          </ac:spMkLst>
        </pc:spChg>
        <pc:spChg chg="del">
          <ac:chgData name="" userId="ba44684ad8d026ef" providerId="LiveId" clId="{62ADBAAB-1710-47D4-A95E-4DC2E32B46D4}" dt="2022-09-30T02:28:42.093" v="201" actId="478"/>
          <ac:spMkLst>
            <pc:docMk/>
            <pc:sldMk cId="2889510745" sldId="328"/>
            <ac:spMk id="18" creationId="{5F18FE1B-1471-4FC3-B203-F2F5B1A38033}"/>
          </ac:spMkLst>
        </pc:spChg>
        <pc:picChg chg="add mod">
          <ac:chgData name="" userId="ba44684ad8d026ef" providerId="LiveId" clId="{62ADBAAB-1710-47D4-A95E-4DC2E32B46D4}" dt="2022-09-30T02:28:51.499" v="204" actId="1076"/>
          <ac:picMkLst>
            <pc:docMk/>
            <pc:sldMk cId="2889510745" sldId="328"/>
            <ac:picMk id="5" creationId="{38143967-22C2-4B1A-A563-8C9B121C5E7D}"/>
          </ac:picMkLst>
        </pc:picChg>
      </pc:sldChg>
      <pc:sldChg chg="addSp delSp modSp">
        <pc:chgData name="" userId="ba44684ad8d026ef" providerId="LiveId" clId="{62ADBAAB-1710-47D4-A95E-4DC2E32B46D4}" dt="2022-09-30T02:29:09.812" v="207"/>
        <pc:sldMkLst>
          <pc:docMk/>
          <pc:sldMk cId="2883912020" sldId="329"/>
        </pc:sldMkLst>
        <pc:spChg chg="del">
          <ac:chgData name="" userId="ba44684ad8d026ef" providerId="LiveId" clId="{62ADBAAB-1710-47D4-A95E-4DC2E32B46D4}" dt="2022-09-30T02:29:04.682" v="205" actId="478"/>
          <ac:spMkLst>
            <pc:docMk/>
            <pc:sldMk cId="2883912020" sldId="329"/>
            <ac:spMk id="2" creationId="{0E7CF842-2D7F-4A7B-B1BF-54FACECAE8CC}"/>
          </ac:spMkLst>
        </pc:spChg>
        <pc:spChg chg="del">
          <ac:chgData name="" userId="ba44684ad8d026ef" providerId="LiveId" clId="{62ADBAAB-1710-47D4-A95E-4DC2E32B46D4}" dt="2022-09-30T02:29:04.682" v="205" actId="478"/>
          <ac:spMkLst>
            <pc:docMk/>
            <pc:sldMk cId="2883912020" sldId="329"/>
            <ac:spMk id="4" creationId="{750A1597-E75C-407B-B5AE-C8E6D32DF269}"/>
          </ac:spMkLst>
        </pc:spChg>
        <pc:spChg chg="add del mod">
          <ac:chgData name="" userId="ba44684ad8d026ef" providerId="LiveId" clId="{62ADBAAB-1710-47D4-A95E-4DC2E32B46D4}" dt="2022-09-30T02:29:07.416" v="206" actId="478"/>
          <ac:spMkLst>
            <pc:docMk/>
            <pc:sldMk cId="2883912020" sldId="329"/>
            <ac:spMk id="6" creationId="{7CA9E3F9-CFAD-4CC8-A659-DAD53323E220}"/>
          </ac:spMkLst>
        </pc:spChg>
        <pc:spChg chg="add del mod">
          <ac:chgData name="" userId="ba44684ad8d026ef" providerId="LiveId" clId="{62ADBAAB-1710-47D4-A95E-4DC2E32B46D4}" dt="2022-09-30T02:29:07.416" v="206" actId="478"/>
          <ac:spMkLst>
            <pc:docMk/>
            <pc:sldMk cId="2883912020" sldId="329"/>
            <ac:spMk id="8" creationId="{935E5D7F-F1EC-4824-9F5C-A1E6187DB83F}"/>
          </ac:spMkLst>
        </pc:spChg>
        <pc:picChg chg="del">
          <ac:chgData name="" userId="ba44684ad8d026ef" providerId="LiveId" clId="{62ADBAAB-1710-47D4-A95E-4DC2E32B46D4}" dt="2022-09-30T02:29:04.682" v="205" actId="478"/>
          <ac:picMkLst>
            <pc:docMk/>
            <pc:sldMk cId="2883912020" sldId="329"/>
            <ac:picMk id="5" creationId="{FFF34047-F99E-494D-87E6-D674FE6BFF7A}"/>
          </ac:picMkLst>
        </pc:picChg>
        <pc:picChg chg="add">
          <ac:chgData name="" userId="ba44684ad8d026ef" providerId="LiveId" clId="{62ADBAAB-1710-47D4-A95E-4DC2E32B46D4}" dt="2022-09-30T02:29:09.812" v="207"/>
          <ac:picMkLst>
            <pc:docMk/>
            <pc:sldMk cId="2883912020" sldId="329"/>
            <ac:picMk id="9" creationId="{DB3FDE77-F46E-473E-9AA2-DA6FA53CCBF9}"/>
          </ac:picMkLst>
        </pc:picChg>
      </pc:sldChg>
      <pc:sldChg chg="addSp delSp modSp">
        <pc:chgData name="" userId="ba44684ad8d026ef" providerId="LiveId" clId="{62ADBAAB-1710-47D4-A95E-4DC2E32B46D4}" dt="2022-09-30T02:28:00.883" v="192" actId="1076"/>
        <pc:sldMkLst>
          <pc:docMk/>
          <pc:sldMk cId="774421817" sldId="330"/>
        </pc:sldMkLst>
        <pc:spChg chg="del">
          <ac:chgData name="" userId="ba44684ad8d026ef" providerId="LiveId" clId="{62ADBAAB-1710-47D4-A95E-4DC2E32B46D4}" dt="2022-09-30T02:24:49.712" v="95" actId="478"/>
          <ac:spMkLst>
            <pc:docMk/>
            <pc:sldMk cId="774421817" sldId="330"/>
            <ac:spMk id="2" creationId="{0E7CF842-2D7F-4A7B-B1BF-54FACECAE8CC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4" creationId="{651DFCD6-621C-4D17-ADCD-1544E8555BCB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5" creationId="{E4F3FBBF-4FCF-4DA2-BAE0-F02C27E723F6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6" creationId="{259995DF-345F-45FA-8935-0E356BB45D02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7" creationId="{CF7366F2-A9B8-4151-B3CE-01D3767FA560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8" creationId="{AC306149-9908-4078-B6F8-324F21AA9CE4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9" creationId="{8CC05AA7-863E-4B5A-9757-3C5A096182DD}"/>
          </ac:spMkLst>
        </pc:spChg>
        <pc:spChg chg="del mod">
          <ac:chgData name="" userId="ba44684ad8d026ef" providerId="LiveId" clId="{62ADBAAB-1710-47D4-A95E-4DC2E32B46D4}" dt="2022-09-30T02:25:05.422" v="100" actId="478"/>
          <ac:spMkLst>
            <pc:docMk/>
            <pc:sldMk cId="774421817" sldId="330"/>
            <ac:spMk id="10" creationId="{A9D78C4C-C470-4B6A-9D4A-B963AA27A8A4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1" creationId="{0756A224-911D-482B-B17D-ED3D163BF70D}"/>
          </ac:spMkLst>
        </pc:spChg>
        <pc:spChg chg="add del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2" creationId="{55DB7F62-6940-4B84-BD0C-D4E26B2204DD}"/>
          </ac:spMkLst>
        </pc:spChg>
        <pc:spChg chg="add del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3" creationId="{3BF1C458-3F3A-4528-8006-D7035C29A33C}"/>
          </ac:spMkLst>
        </pc:spChg>
        <pc:spChg chg="add del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4" creationId="{4444AB99-F0E7-4101-983C-B1C0A13035A7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5" creationId="{C3156148-83F3-4DE1-AD77-E3CC7FCCE280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6" creationId="{F5902E1B-37E9-4B2B-A899-8BCF393F5C83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7" creationId="{82328EA0-12FF-4D96-87A0-95DD779F2DE7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8" creationId="{9273FECE-C88F-4021-94B9-1413335AC6D3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19" creationId="{9592E077-70B9-4052-9949-45FA87420AA4}"/>
          </ac:spMkLst>
        </pc:spChg>
        <pc:spChg chg="add del mod">
          <ac:chgData name="" userId="ba44684ad8d026ef" providerId="LiveId" clId="{62ADBAAB-1710-47D4-A95E-4DC2E32B46D4}" dt="2022-09-30T02:24:52.766" v="96" actId="478"/>
          <ac:spMkLst>
            <pc:docMk/>
            <pc:sldMk cId="774421817" sldId="330"/>
            <ac:spMk id="20" creationId="{F79D35FD-A824-4029-9790-49B5F2235A6E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21" creationId="{8F1D80F6-F746-4D18-92F2-CAF998E407E4}"/>
          </ac:spMkLst>
        </pc:spChg>
        <pc:spChg chg="add del mod">
          <ac:chgData name="" userId="ba44684ad8d026ef" providerId="LiveId" clId="{62ADBAAB-1710-47D4-A95E-4DC2E32B46D4}" dt="2022-09-30T02:27:53.658" v="190" actId="478"/>
          <ac:spMkLst>
            <pc:docMk/>
            <pc:sldMk cId="774421817" sldId="330"/>
            <ac:spMk id="23" creationId="{C11A1C18-0C31-4C54-9D85-75CBD67F75C4}"/>
          </ac:spMkLst>
        </pc:spChg>
        <pc:picChg chg="add del">
          <ac:chgData name="" userId="ba44684ad8d026ef" providerId="LiveId" clId="{62ADBAAB-1710-47D4-A95E-4DC2E32B46D4}" dt="2022-09-30T02:27:53.658" v="190" actId="478"/>
          <ac:picMkLst>
            <pc:docMk/>
            <pc:sldMk cId="774421817" sldId="330"/>
            <ac:picMk id="22" creationId="{4BEA9226-9600-4707-8AAA-D3258CBFBC49}"/>
          </ac:picMkLst>
        </pc:picChg>
        <pc:picChg chg="add mod">
          <ac:chgData name="" userId="ba44684ad8d026ef" providerId="LiveId" clId="{62ADBAAB-1710-47D4-A95E-4DC2E32B46D4}" dt="2022-09-30T02:24:58.765" v="98" actId="1076"/>
          <ac:picMkLst>
            <pc:docMk/>
            <pc:sldMk cId="774421817" sldId="330"/>
            <ac:picMk id="24" creationId="{F3B62536-80E7-4F5E-AC51-1DA29A20EAD9}"/>
          </ac:picMkLst>
        </pc:picChg>
        <pc:picChg chg="add mod">
          <ac:chgData name="" userId="ba44684ad8d026ef" providerId="LiveId" clId="{62ADBAAB-1710-47D4-A95E-4DC2E32B46D4}" dt="2022-09-30T02:25:12.805" v="102" actId="1076"/>
          <ac:picMkLst>
            <pc:docMk/>
            <pc:sldMk cId="774421817" sldId="330"/>
            <ac:picMk id="25" creationId="{7D04C45E-FB03-4B26-A2FB-BBC2ED1DC73F}"/>
          </ac:picMkLst>
        </pc:picChg>
        <pc:picChg chg="add del mod">
          <ac:chgData name="" userId="ba44684ad8d026ef" providerId="LiveId" clId="{62ADBAAB-1710-47D4-A95E-4DC2E32B46D4}" dt="2022-09-30T02:27:45.581" v="188"/>
          <ac:picMkLst>
            <pc:docMk/>
            <pc:sldMk cId="774421817" sldId="330"/>
            <ac:picMk id="26" creationId="{0DD393C9-0066-469B-8CC6-D344801F39C7}"/>
          </ac:picMkLst>
        </pc:picChg>
        <pc:picChg chg="add mod">
          <ac:chgData name="" userId="ba44684ad8d026ef" providerId="LiveId" clId="{62ADBAAB-1710-47D4-A95E-4DC2E32B46D4}" dt="2022-09-30T02:28:00.883" v="192" actId="1076"/>
          <ac:picMkLst>
            <pc:docMk/>
            <pc:sldMk cId="774421817" sldId="330"/>
            <ac:picMk id="27" creationId="{E6395A0C-ADC2-46DB-BAD3-543AD4BE8E8A}"/>
          </ac:picMkLst>
        </pc:picChg>
      </pc:sldChg>
    </pc:docChg>
  </pc:docChgLst>
  <pc:docChgLst>
    <pc:chgData userId="ba44684ad8d026ef" providerId="LiveId" clId="{BE001F75-17A7-4F53-995E-492E41CB33CD}"/>
    <pc:docChg chg="delSld">
      <pc:chgData name="" userId="ba44684ad8d026ef" providerId="LiveId" clId="{BE001F75-17A7-4F53-995E-492E41CB33CD}" dt="2022-09-29T23:36:35.235" v="29" actId="2696"/>
      <pc:docMkLst>
        <pc:docMk/>
      </pc:docMkLst>
      <pc:sldChg chg="del">
        <pc:chgData name="" userId="ba44684ad8d026ef" providerId="LiveId" clId="{BE001F75-17A7-4F53-995E-492E41CB33CD}" dt="2022-09-29T23:36:16.795" v="0" actId="2696"/>
        <pc:sldMkLst>
          <pc:docMk/>
          <pc:sldMk cId="349541361" sldId="256"/>
        </pc:sldMkLst>
      </pc:sldChg>
      <pc:sldChg chg="del">
        <pc:chgData name="" userId="ba44684ad8d026ef" providerId="LiveId" clId="{BE001F75-17A7-4F53-995E-492E41CB33CD}" dt="2022-09-29T23:36:16.825" v="1" actId="2696"/>
        <pc:sldMkLst>
          <pc:docMk/>
          <pc:sldMk cId="1940191943" sldId="258"/>
        </pc:sldMkLst>
      </pc:sldChg>
      <pc:sldChg chg="del">
        <pc:chgData name="" userId="ba44684ad8d026ef" providerId="LiveId" clId="{BE001F75-17A7-4F53-995E-492E41CB33CD}" dt="2022-09-29T23:36:17.216" v="3" actId="2696"/>
        <pc:sldMkLst>
          <pc:docMk/>
          <pc:sldMk cId="2568390125" sldId="259"/>
        </pc:sldMkLst>
      </pc:sldChg>
      <pc:sldChg chg="del">
        <pc:chgData name="" userId="ba44684ad8d026ef" providerId="LiveId" clId="{BE001F75-17A7-4F53-995E-492E41CB33CD}" dt="2022-09-29T23:36:17.318" v="4" actId="2696"/>
        <pc:sldMkLst>
          <pc:docMk/>
          <pc:sldMk cId="2509214867" sldId="260"/>
        </pc:sldMkLst>
      </pc:sldChg>
      <pc:sldChg chg="del">
        <pc:chgData name="" userId="ba44684ad8d026ef" providerId="LiveId" clId="{BE001F75-17A7-4F53-995E-492E41CB33CD}" dt="2022-09-29T23:36:17.457" v="5" actId="2696"/>
        <pc:sldMkLst>
          <pc:docMk/>
          <pc:sldMk cId="2735012284" sldId="261"/>
        </pc:sldMkLst>
      </pc:sldChg>
      <pc:sldChg chg="del">
        <pc:chgData name="" userId="ba44684ad8d026ef" providerId="LiveId" clId="{BE001F75-17A7-4F53-995E-492E41CB33CD}" dt="2022-09-29T23:36:17.559" v="7" actId="2696"/>
        <pc:sldMkLst>
          <pc:docMk/>
          <pc:sldMk cId="1159000250" sldId="265"/>
        </pc:sldMkLst>
      </pc:sldChg>
      <pc:sldChg chg="del">
        <pc:chgData name="" userId="ba44684ad8d026ef" providerId="LiveId" clId="{BE001F75-17A7-4F53-995E-492E41CB33CD}" dt="2022-09-29T23:36:17.614" v="9" actId="2696"/>
        <pc:sldMkLst>
          <pc:docMk/>
          <pc:sldMk cId="1519434007" sldId="268"/>
        </pc:sldMkLst>
      </pc:sldChg>
      <pc:sldChg chg="del">
        <pc:chgData name="" userId="ba44684ad8d026ef" providerId="LiveId" clId="{BE001F75-17A7-4F53-995E-492E41CB33CD}" dt="2022-09-29T23:36:17.595" v="8" actId="2696"/>
        <pc:sldMkLst>
          <pc:docMk/>
          <pc:sldMk cId="2651079462" sldId="269"/>
        </pc:sldMkLst>
      </pc:sldChg>
      <pc:sldChg chg="del">
        <pc:chgData name="" userId="ba44684ad8d026ef" providerId="LiveId" clId="{BE001F75-17A7-4F53-995E-492E41CB33CD}" dt="2022-09-29T23:36:17.507" v="6" actId="2696"/>
        <pc:sldMkLst>
          <pc:docMk/>
          <pc:sldMk cId="2001714306" sldId="272"/>
        </pc:sldMkLst>
      </pc:sldChg>
      <pc:sldChg chg="del">
        <pc:chgData name="" userId="ba44684ad8d026ef" providerId="LiveId" clId="{BE001F75-17A7-4F53-995E-492E41CB33CD}" dt="2022-09-29T23:36:16.855" v="2" actId="2696"/>
        <pc:sldMkLst>
          <pc:docMk/>
          <pc:sldMk cId="3277619004" sldId="274"/>
        </pc:sldMkLst>
      </pc:sldChg>
      <pc:sldChg chg="del">
        <pc:chgData name="" userId="ba44684ad8d026ef" providerId="LiveId" clId="{BE001F75-17A7-4F53-995E-492E41CB33CD}" dt="2022-09-29T23:36:34.335" v="10" actId="2696"/>
        <pc:sldMkLst>
          <pc:docMk/>
          <pc:sldMk cId="2198197770" sldId="331"/>
        </pc:sldMkLst>
      </pc:sldChg>
      <pc:sldChg chg="del">
        <pc:chgData name="" userId="ba44684ad8d026ef" providerId="LiveId" clId="{BE001F75-17A7-4F53-995E-492E41CB33CD}" dt="2022-09-29T23:36:34.363" v="11" actId="2696"/>
        <pc:sldMkLst>
          <pc:docMk/>
          <pc:sldMk cId="2483561197" sldId="332"/>
        </pc:sldMkLst>
      </pc:sldChg>
      <pc:sldChg chg="del">
        <pc:chgData name="" userId="ba44684ad8d026ef" providerId="LiveId" clId="{BE001F75-17A7-4F53-995E-492E41CB33CD}" dt="2022-09-29T23:36:34.394" v="12" actId="2696"/>
        <pc:sldMkLst>
          <pc:docMk/>
          <pc:sldMk cId="3993715010" sldId="333"/>
        </pc:sldMkLst>
      </pc:sldChg>
      <pc:sldChg chg="del">
        <pc:chgData name="" userId="ba44684ad8d026ef" providerId="LiveId" clId="{BE001F75-17A7-4F53-995E-492E41CB33CD}" dt="2022-09-29T23:36:34.499" v="13" actId="2696"/>
        <pc:sldMkLst>
          <pc:docMk/>
          <pc:sldMk cId="3495712653" sldId="334"/>
        </pc:sldMkLst>
      </pc:sldChg>
      <pc:sldChg chg="del">
        <pc:chgData name="" userId="ba44684ad8d026ef" providerId="LiveId" clId="{BE001F75-17A7-4F53-995E-492E41CB33CD}" dt="2022-09-29T23:36:34.605" v="14" actId="2696"/>
        <pc:sldMkLst>
          <pc:docMk/>
          <pc:sldMk cId="66429463" sldId="335"/>
        </pc:sldMkLst>
      </pc:sldChg>
      <pc:sldChg chg="del">
        <pc:chgData name="" userId="ba44684ad8d026ef" providerId="LiveId" clId="{BE001F75-17A7-4F53-995E-492E41CB33CD}" dt="2022-09-29T23:36:34.740" v="17" actId="2696"/>
        <pc:sldMkLst>
          <pc:docMk/>
          <pc:sldMk cId="3025580532" sldId="336"/>
        </pc:sldMkLst>
      </pc:sldChg>
      <pc:sldChg chg="del">
        <pc:chgData name="" userId="ba44684ad8d026ef" providerId="LiveId" clId="{BE001F75-17A7-4F53-995E-492E41CB33CD}" dt="2022-09-29T23:36:34.669" v="16" actId="2696"/>
        <pc:sldMkLst>
          <pc:docMk/>
          <pc:sldMk cId="1642134267" sldId="337"/>
        </pc:sldMkLst>
      </pc:sldChg>
      <pc:sldChg chg="del">
        <pc:chgData name="" userId="ba44684ad8d026ef" providerId="LiveId" clId="{BE001F75-17A7-4F53-995E-492E41CB33CD}" dt="2022-09-29T23:36:34.761" v="18" actId="2696"/>
        <pc:sldMkLst>
          <pc:docMk/>
          <pc:sldMk cId="2858579472" sldId="338"/>
        </pc:sldMkLst>
      </pc:sldChg>
      <pc:sldChg chg="del">
        <pc:chgData name="" userId="ba44684ad8d026ef" providerId="LiveId" clId="{BE001F75-17A7-4F53-995E-492E41CB33CD}" dt="2022-09-29T23:36:34.801" v="19" actId="2696"/>
        <pc:sldMkLst>
          <pc:docMk/>
          <pc:sldMk cId="4035281515" sldId="339"/>
        </pc:sldMkLst>
      </pc:sldChg>
      <pc:sldChg chg="del">
        <pc:chgData name="" userId="ba44684ad8d026ef" providerId="LiveId" clId="{BE001F75-17A7-4F53-995E-492E41CB33CD}" dt="2022-09-29T23:36:34.847" v="20" actId="2696"/>
        <pc:sldMkLst>
          <pc:docMk/>
          <pc:sldMk cId="2791330934" sldId="340"/>
        </pc:sldMkLst>
      </pc:sldChg>
      <pc:sldChg chg="del">
        <pc:chgData name="" userId="ba44684ad8d026ef" providerId="LiveId" clId="{BE001F75-17A7-4F53-995E-492E41CB33CD}" dt="2022-09-29T23:36:34.864" v="21" actId="2696"/>
        <pc:sldMkLst>
          <pc:docMk/>
          <pc:sldMk cId="1486999558" sldId="341"/>
        </pc:sldMkLst>
      </pc:sldChg>
      <pc:sldChg chg="del">
        <pc:chgData name="" userId="ba44684ad8d026ef" providerId="LiveId" clId="{BE001F75-17A7-4F53-995E-492E41CB33CD}" dt="2022-09-29T23:36:34.888" v="22" actId="2696"/>
        <pc:sldMkLst>
          <pc:docMk/>
          <pc:sldMk cId="2776140891" sldId="342"/>
        </pc:sldMkLst>
      </pc:sldChg>
      <pc:sldChg chg="del">
        <pc:chgData name="" userId="ba44684ad8d026ef" providerId="LiveId" clId="{BE001F75-17A7-4F53-995E-492E41CB33CD}" dt="2022-09-29T23:36:34.919" v="23" actId="2696"/>
        <pc:sldMkLst>
          <pc:docMk/>
          <pc:sldMk cId="4035787096" sldId="343"/>
        </pc:sldMkLst>
      </pc:sldChg>
      <pc:sldChg chg="del">
        <pc:chgData name="" userId="ba44684ad8d026ef" providerId="LiveId" clId="{BE001F75-17A7-4F53-995E-492E41CB33CD}" dt="2022-09-29T23:36:34.994" v="24" actId="2696"/>
        <pc:sldMkLst>
          <pc:docMk/>
          <pc:sldMk cId="1785089348" sldId="344"/>
        </pc:sldMkLst>
      </pc:sldChg>
      <pc:sldChg chg="del">
        <pc:chgData name="" userId="ba44684ad8d026ef" providerId="LiveId" clId="{BE001F75-17A7-4F53-995E-492E41CB33CD}" dt="2022-09-29T23:36:35.109" v="25" actId="2696"/>
        <pc:sldMkLst>
          <pc:docMk/>
          <pc:sldMk cId="3036763779" sldId="345"/>
        </pc:sldMkLst>
      </pc:sldChg>
      <pc:sldChg chg="del">
        <pc:chgData name="" userId="ba44684ad8d026ef" providerId="LiveId" clId="{BE001F75-17A7-4F53-995E-492E41CB33CD}" dt="2022-09-29T23:36:35.152" v="26" actId="2696"/>
        <pc:sldMkLst>
          <pc:docMk/>
          <pc:sldMk cId="2950489973" sldId="346"/>
        </pc:sldMkLst>
      </pc:sldChg>
      <pc:sldChg chg="del">
        <pc:chgData name="" userId="ba44684ad8d026ef" providerId="LiveId" clId="{BE001F75-17A7-4F53-995E-492E41CB33CD}" dt="2022-09-29T23:36:35.173" v="27" actId="2696"/>
        <pc:sldMkLst>
          <pc:docMk/>
          <pc:sldMk cId="528469248" sldId="347"/>
        </pc:sldMkLst>
      </pc:sldChg>
      <pc:sldChg chg="del">
        <pc:chgData name="" userId="ba44684ad8d026ef" providerId="LiveId" clId="{BE001F75-17A7-4F53-995E-492E41CB33CD}" dt="2022-09-29T23:36:35.217" v="28" actId="2696"/>
        <pc:sldMkLst>
          <pc:docMk/>
          <pc:sldMk cId="370761528" sldId="349"/>
        </pc:sldMkLst>
      </pc:sldChg>
      <pc:sldChg chg="del">
        <pc:chgData name="" userId="ba44684ad8d026ef" providerId="LiveId" clId="{BE001F75-17A7-4F53-995E-492E41CB33CD}" dt="2022-09-29T23:36:35.235" v="29" actId="2696"/>
        <pc:sldMkLst>
          <pc:docMk/>
          <pc:sldMk cId="1395003863" sldId="350"/>
        </pc:sldMkLst>
      </pc:sldChg>
      <pc:sldChg chg="del">
        <pc:chgData name="" userId="ba44684ad8d026ef" providerId="LiveId" clId="{BE001F75-17A7-4F53-995E-492E41CB33CD}" dt="2022-09-29T23:36:34.639" v="15" actId="2696"/>
        <pc:sldMkLst>
          <pc:docMk/>
          <pc:sldMk cId="2722607063" sldId="351"/>
        </pc:sldMkLst>
      </pc:sldChg>
    </pc:docChg>
  </pc:docChgLst>
  <pc:docChgLst>
    <pc:chgData userId="ba44684ad8d026ef" providerId="LiveId" clId="{D6BCB681-2E6E-4345-8BAD-1CA60940560D}"/>
    <pc:docChg chg="custSel modSld">
      <pc:chgData name="" userId="ba44684ad8d026ef" providerId="LiveId" clId="{D6BCB681-2E6E-4345-8BAD-1CA60940560D}" dt="2022-09-29T23:32:13.435" v="307" actId="6549"/>
      <pc:docMkLst>
        <pc:docMk/>
      </pc:docMkLst>
      <pc:sldChg chg="addSp delSp modSp">
        <pc:chgData name="" userId="ba44684ad8d026ef" providerId="LiveId" clId="{D6BCB681-2E6E-4345-8BAD-1CA60940560D}" dt="2022-09-29T23:23:51.012" v="126" actId="1076"/>
        <pc:sldMkLst>
          <pc:docMk/>
          <pc:sldMk cId="349541361" sldId="256"/>
        </pc:sldMkLst>
        <pc:spChg chg="del mod">
          <ac:chgData name="" userId="ba44684ad8d026ef" providerId="LiveId" clId="{D6BCB681-2E6E-4345-8BAD-1CA60940560D}" dt="2022-09-29T23:16:50.420" v="16" actId="478"/>
          <ac:spMkLst>
            <pc:docMk/>
            <pc:sldMk cId="349541361" sldId="256"/>
            <ac:spMk id="3" creationId="{7B9AA255-7D07-4439-BB20-10846A6300CD}"/>
          </ac:spMkLst>
        </pc:spChg>
        <pc:spChg chg="mod ord">
          <ac:chgData name="" userId="ba44684ad8d026ef" providerId="LiveId" clId="{D6BCB681-2E6E-4345-8BAD-1CA60940560D}" dt="2022-09-29T23:19:45.810" v="41" actId="20577"/>
          <ac:spMkLst>
            <pc:docMk/>
            <pc:sldMk cId="349541361" sldId="256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16:28.152" v="9" actId="1076"/>
          <ac:spMkLst>
            <pc:docMk/>
            <pc:sldMk cId="349541361" sldId="256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23:51.012" v="126" actId="1076"/>
          <ac:picMkLst>
            <pc:docMk/>
            <pc:sldMk cId="349541361" sldId="256"/>
            <ac:picMk id="4" creationId="{85038460-30CC-488D-88E6-C829B027D229}"/>
          </ac:picMkLst>
        </pc:picChg>
      </pc:sldChg>
      <pc:sldChg chg="modSp">
        <pc:chgData name="" userId="ba44684ad8d026ef" providerId="LiveId" clId="{D6BCB681-2E6E-4345-8BAD-1CA60940560D}" dt="2022-09-29T23:32:13.435" v="307" actId="6549"/>
        <pc:sldMkLst>
          <pc:docMk/>
          <pc:sldMk cId="1519434007" sldId="268"/>
        </pc:sldMkLst>
        <pc:spChg chg="mod">
          <ac:chgData name="" userId="ba44684ad8d026ef" providerId="LiveId" clId="{D6BCB681-2E6E-4345-8BAD-1CA60940560D}" dt="2022-09-29T23:32:13.435" v="307" actId="6549"/>
          <ac:spMkLst>
            <pc:docMk/>
            <pc:sldMk cId="1519434007" sldId="268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1:43.849" v="102" actId="20577"/>
        <pc:sldMkLst>
          <pc:docMk/>
          <pc:sldMk cId="2651079462" sldId="269"/>
        </pc:sldMkLst>
        <pc:spChg chg="mod">
          <ac:chgData name="" userId="ba44684ad8d026ef" providerId="LiveId" clId="{D6BCB681-2E6E-4345-8BAD-1CA60940560D}" dt="2022-09-29T23:21:43.849" v="102" actId="20577"/>
          <ac:spMkLst>
            <pc:docMk/>
            <pc:sldMk cId="2651079462" sldId="269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2:19.962" v="104" actId="20577"/>
        <pc:sldMkLst>
          <pc:docMk/>
          <pc:sldMk cId="3517836183" sldId="290"/>
        </pc:sldMkLst>
        <pc:spChg chg="mod">
          <ac:chgData name="" userId="ba44684ad8d026ef" providerId="LiveId" clId="{D6BCB681-2E6E-4345-8BAD-1CA60940560D}" dt="2022-09-29T23:22:19.962" v="104" actId="20577"/>
          <ac:spMkLst>
            <pc:docMk/>
            <pc:sldMk cId="3517836183" sldId="290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19:56.769" v="44" actId="20577"/>
        <pc:sldMkLst>
          <pc:docMk/>
          <pc:sldMk cId="4049226008" sldId="323"/>
        </pc:sldMkLst>
        <pc:spChg chg="del">
          <ac:chgData name="" userId="ba44684ad8d026ef" providerId="LiveId" clId="{D6BCB681-2E6E-4345-8BAD-1CA60940560D}" dt="2022-09-29T23:17:16.920" v="20" actId="478"/>
          <ac:spMkLst>
            <pc:docMk/>
            <pc:sldMk cId="4049226008" sldId="323"/>
            <ac:spMk id="3" creationId="{7B9AA255-7D07-4439-BB20-10846A6300CD}"/>
          </ac:spMkLst>
        </pc:spChg>
        <pc:spChg chg="mod">
          <ac:chgData name="" userId="ba44684ad8d026ef" providerId="LiveId" clId="{D6BCB681-2E6E-4345-8BAD-1CA60940560D}" dt="2022-09-29T23:19:56.769" v="44" actId="20577"/>
          <ac:spMkLst>
            <pc:docMk/>
            <pc:sldMk cId="4049226008" sldId="323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17:43.207" v="31" actId="1076"/>
          <ac:spMkLst>
            <pc:docMk/>
            <pc:sldMk cId="4049226008" sldId="323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17:25.088" v="22" actId="1076"/>
          <ac:picMkLst>
            <pc:docMk/>
            <pc:sldMk cId="4049226008" sldId="323"/>
            <ac:picMk id="5" creationId="{5E3330C9-738C-4BB9-A875-769D45275BC0}"/>
          </ac:picMkLst>
        </pc:picChg>
      </pc:sldChg>
      <pc:sldChg chg="modSp">
        <pc:chgData name="" userId="ba44684ad8d026ef" providerId="LiveId" clId="{D6BCB681-2E6E-4345-8BAD-1CA60940560D}" dt="2022-09-29T23:25:03.023" v="166" actId="20577"/>
        <pc:sldMkLst>
          <pc:docMk/>
          <pc:sldMk cId="2883912020" sldId="329"/>
        </pc:sldMkLst>
        <pc:spChg chg="mod">
          <ac:chgData name="" userId="ba44684ad8d026ef" providerId="LiveId" clId="{D6BCB681-2E6E-4345-8BAD-1CA60940560D}" dt="2022-09-29T23:25:03.023" v="166" actId="20577"/>
          <ac:spMkLst>
            <pc:docMk/>
            <pc:sldMk cId="2883912020" sldId="329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26:34.321" v="196" actId="1076"/>
        <pc:sldMkLst>
          <pc:docMk/>
          <pc:sldMk cId="2198197770" sldId="331"/>
        </pc:sldMkLst>
        <pc:spChg chg="del">
          <ac:chgData name="" userId="ba44684ad8d026ef" providerId="LiveId" clId="{D6BCB681-2E6E-4345-8BAD-1CA60940560D}" dt="2022-09-29T23:25:47.937" v="167" actId="478"/>
          <ac:spMkLst>
            <pc:docMk/>
            <pc:sldMk cId="2198197770" sldId="331"/>
            <ac:spMk id="3" creationId="{7B9AA255-7D07-4439-BB20-10846A6300CD}"/>
          </ac:spMkLst>
        </pc:spChg>
        <pc:spChg chg="mod">
          <ac:chgData name="" userId="ba44684ad8d026ef" providerId="LiveId" clId="{D6BCB681-2E6E-4345-8BAD-1CA60940560D}" dt="2022-09-29T23:26:29.507" v="195" actId="1036"/>
          <ac:spMkLst>
            <pc:docMk/>
            <pc:sldMk cId="2198197770" sldId="331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26:34.321" v="196" actId="1076"/>
          <ac:spMkLst>
            <pc:docMk/>
            <pc:sldMk cId="2198197770" sldId="331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25:53.792" v="169" actId="1076"/>
          <ac:picMkLst>
            <pc:docMk/>
            <pc:sldMk cId="2198197770" sldId="331"/>
            <ac:picMk id="2" creationId="{82881C1C-8C79-4A69-8137-1CC1FECFA7AA}"/>
          </ac:picMkLst>
        </pc:picChg>
      </pc:sldChg>
      <pc:sldChg chg="modSp">
        <pc:chgData name="" userId="ba44684ad8d026ef" providerId="LiveId" clId="{D6BCB681-2E6E-4345-8BAD-1CA60940560D}" dt="2022-09-29T23:26:50.277" v="223" actId="1036"/>
        <pc:sldMkLst>
          <pc:docMk/>
          <pc:sldMk cId="2483561197" sldId="332"/>
        </pc:sldMkLst>
        <pc:spChg chg="mod">
          <ac:chgData name="" userId="ba44684ad8d026ef" providerId="LiveId" clId="{D6BCB681-2E6E-4345-8BAD-1CA60940560D}" dt="2022-09-29T23:26:50.277" v="223" actId="1036"/>
          <ac:spMkLst>
            <pc:docMk/>
            <pc:sldMk cId="2483561197" sldId="332"/>
            <ac:spMk id="10" creationId="{70CDD9B2-9B95-47C2-A4A6-E0CB2B01FE9E}"/>
          </ac:spMkLst>
        </pc:spChg>
      </pc:sldChg>
      <pc:sldChg chg="modSp">
        <pc:chgData name="" userId="ba44684ad8d026ef" providerId="LiveId" clId="{D6BCB681-2E6E-4345-8BAD-1CA60940560D}" dt="2022-09-29T23:27:33.936" v="262"/>
        <pc:sldMkLst>
          <pc:docMk/>
          <pc:sldMk cId="1642134267" sldId="337"/>
        </pc:sldMkLst>
        <pc:spChg chg="mod">
          <ac:chgData name="" userId="ba44684ad8d026ef" providerId="LiveId" clId="{D6BCB681-2E6E-4345-8BAD-1CA60940560D}" dt="2022-09-29T23:27:33.936" v="262"/>
          <ac:spMkLst>
            <pc:docMk/>
            <pc:sldMk cId="1642134267" sldId="337"/>
            <ac:spMk id="16" creationId="{0479C43A-A569-47B1-9B73-BA292480175A}"/>
          </ac:spMkLst>
        </pc:spChg>
      </pc:sldChg>
      <pc:sldChg chg="modSp">
        <pc:chgData name="" userId="ba44684ad8d026ef" providerId="LiveId" clId="{D6BCB681-2E6E-4345-8BAD-1CA60940560D}" dt="2022-09-29T23:28:30.763" v="268" actId="20577"/>
        <pc:sldMkLst>
          <pc:docMk/>
          <pc:sldMk cId="4035281515" sldId="339"/>
        </pc:sldMkLst>
        <pc:spChg chg="mod">
          <ac:chgData name="" userId="ba44684ad8d026ef" providerId="LiveId" clId="{D6BCB681-2E6E-4345-8BAD-1CA60940560D}" dt="2022-09-29T23:28:30.763" v="268" actId="20577"/>
          <ac:spMkLst>
            <pc:docMk/>
            <pc:sldMk cId="4035281515" sldId="339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9:06.097" v="274" actId="6549"/>
        <pc:sldMkLst>
          <pc:docMk/>
          <pc:sldMk cId="2791330934" sldId="340"/>
        </pc:sldMkLst>
        <pc:spChg chg="mod">
          <ac:chgData name="" userId="ba44684ad8d026ef" providerId="LiveId" clId="{D6BCB681-2E6E-4345-8BAD-1CA60940560D}" dt="2022-09-29T23:29:06.097" v="274" actId="6549"/>
          <ac:spMkLst>
            <pc:docMk/>
            <pc:sldMk cId="2791330934" sldId="340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30:41.001" v="300" actId="170"/>
        <pc:sldMkLst>
          <pc:docMk/>
          <pc:sldMk cId="1486999558" sldId="341"/>
        </pc:sldMkLst>
        <pc:spChg chg="del">
          <ac:chgData name="" userId="ba44684ad8d026ef" providerId="LiveId" clId="{D6BCB681-2E6E-4345-8BAD-1CA60940560D}" dt="2022-09-29T23:29:18.596" v="275" actId="478"/>
          <ac:spMkLst>
            <pc:docMk/>
            <pc:sldMk cId="1486999558" sldId="341"/>
            <ac:spMk id="3" creationId="{7B9AA255-7D07-4439-BB20-10846A6300CD}"/>
          </ac:spMkLst>
        </pc:spChg>
        <pc:spChg chg="mod ord">
          <ac:chgData name="" userId="ba44684ad8d026ef" providerId="LiveId" clId="{D6BCB681-2E6E-4345-8BAD-1CA60940560D}" dt="2022-09-29T23:30:41.001" v="300" actId="170"/>
          <ac:spMkLst>
            <pc:docMk/>
            <pc:sldMk cId="1486999558" sldId="341"/>
            <ac:spMk id="7" creationId="{D0B29605-6A65-4664-B821-6918A4ACA5C1}"/>
          </ac:spMkLst>
        </pc:spChg>
        <pc:picChg chg="add mod">
          <ac:chgData name="" userId="ba44684ad8d026ef" providerId="LiveId" clId="{D6BCB681-2E6E-4345-8BAD-1CA60940560D}" dt="2022-09-29T23:30:33.985" v="298" actId="1076"/>
          <ac:picMkLst>
            <pc:docMk/>
            <pc:sldMk cId="1486999558" sldId="341"/>
            <ac:picMk id="2" creationId="{3B733A7B-2217-40BE-B3D9-CDFEC950CF9E}"/>
          </ac:picMkLst>
        </pc:picChg>
      </pc:sldChg>
      <pc:sldChg chg="modSp">
        <pc:chgData name="" userId="ba44684ad8d026ef" providerId="LiveId" clId="{D6BCB681-2E6E-4345-8BAD-1CA60940560D}" dt="2022-09-29T23:31:02.130" v="302" actId="5793"/>
        <pc:sldMkLst>
          <pc:docMk/>
          <pc:sldMk cId="3036763779" sldId="345"/>
        </pc:sldMkLst>
        <pc:spChg chg="mod">
          <ac:chgData name="" userId="ba44684ad8d026ef" providerId="LiveId" clId="{D6BCB681-2E6E-4345-8BAD-1CA60940560D}" dt="2022-09-29T23:31:02.130" v="302" actId="5793"/>
          <ac:spMkLst>
            <pc:docMk/>
            <pc:sldMk cId="3036763779" sldId="345"/>
            <ac:spMk id="3" creationId="{37C616DE-A6F0-4F13-B8DB-7188D65B0E26}"/>
          </ac:spMkLst>
        </pc:spChg>
      </pc:sldChg>
      <pc:sldChg chg="modSp">
        <pc:chgData name="" userId="ba44684ad8d026ef" providerId="LiveId" clId="{D6BCB681-2E6E-4345-8BAD-1CA60940560D}" dt="2022-09-29T23:31:56.482" v="304" actId="20577"/>
        <pc:sldMkLst>
          <pc:docMk/>
          <pc:sldMk cId="1395003863" sldId="350"/>
        </pc:sldMkLst>
        <pc:spChg chg="mod">
          <ac:chgData name="" userId="ba44684ad8d026ef" providerId="LiveId" clId="{D6BCB681-2E6E-4345-8BAD-1CA60940560D}" dt="2022-09-29T23:31:56.482" v="304" actId="20577"/>
          <ac:spMkLst>
            <pc:docMk/>
            <pc:sldMk cId="1395003863" sldId="350"/>
            <ac:spMk id="4" creationId="{750A1597-E75C-407B-B5AE-C8E6D32DF26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혹시 오늘 아침에 가족과 말다툼을 하였나요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처음에는 조금 화가 났다가 미안하기도 하고 나를 걱정하니 고마운 마음도 들었을 거예요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우리의 마음은 이렇게 짧은 순간에도 여러 가지 감정을 느낀답니다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감정을 잘 다루려면 먼저 내 마음에 어떤 감정이 떠오르는지 알아차려야 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518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606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2444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감정을 표현하는 방법은 사람마다 상황마다 다양합니다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>
              <a:buAutoNum type="arabicParenR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504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19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우리는 하루에도 수많은 감정을 느껴요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감정은 틀리거나 옳은 것이 없지만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부정적인 감정이 계속되면 힘들지요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화가 났을 때 친구에게 소리를 지르는 대신 감정을 차분하게 한 후 내 마음을 표현한다면 친구 관계가 더욱 매끄러워질 거예요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다음과 같은 예시 상황에서 어떻게 하면 감정이 차분해질 수 있을지 생각해보고 함께 연습해봅시다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64241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행복한 기억을 떠올리면 기분이 좋아집니다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즐겁고 행복했던 기억을 언제든지 꺼내 볼 수 있도록 행복 감정 스크랩북을 만들어 봅시다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마음이 우울하고 슬플 때 이 스크랩북을 펼쳐보면 기분이 좋아질 거예요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방법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가장 즐겁고 행복했던 기억을 떠올려 봐요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행복한 기억이 생각나지 않으면  내가 좋아하거나 즐거웠던 경험을 생각해 보세요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 장면과 비슷한 사진을 붙이고 그림을 그려요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창의적으로 마음껏 꾸며보세요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9985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89626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962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E3330C9-738C-4BB9-A875-769D45275BC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4D6"/>
              </a:clrFrom>
              <a:clrTo>
                <a:srgbClr val="FFF4D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6645" y="337296"/>
            <a:ext cx="5869858" cy="5351929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3953C9ED-F9D5-42E7-ACD9-1BE51E5E53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7279" y="337296"/>
            <a:ext cx="3468925" cy="83522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A182EAB-7B96-4681-A39B-3E16FB8D87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7616" y="3429764"/>
            <a:ext cx="4066384" cy="309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226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1655272312">
            <a:extLst>
              <a:ext uri="{FF2B5EF4-FFF2-40B4-BE49-F238E27FC236}">
                <a16:creationId xmlns:a16="http://schemas.microsoft.com/office/drawing/2014/main" id="{020D2AC7-8773-4A3B-B232-91B026D25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2188808"/>
            <a:ext cx="3734291" cy="373429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rgbClr val="000000">
                <a:alpha val="37000"/>
              </a:srgbClr>
            </a:outerShdw>
            <a:reflection stA="82000" endPos="37000" dist="50800" dir="5400000" sy="-100000" algn="bl" rotWithShape="0"/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95BC3BEB-819C-4B72-AF1A-601463913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045" y="1998050"/>
            <a:ext cx="4017869" cy="484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E734087-F8A6-43CE-B406-7B912FA34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349" y="310599"/>
            <a:ext cx="8352244" cy="153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384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8921713B-A101-4A76-9559-57D878DA7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500" y="367742"/>
            <a:ext cx="8132769" cy="13229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FB5678B-627A-4FBC-B1E9-BF015149C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430" y="1757057"/>
            <a:ext cx="78889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963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651CF30C-742D-4BEE-A27D-68D9B14F1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943" y="409263"/>
            <a:ext cx="8132769" cy="132294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EE7F6CA-6F04-49C0-820D-C05868EAB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903" y="1964704"/>
            <a:ext cx="7212193" cy="40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56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배경투명_뇌구조">
            <a:extLst>
              <a:ext uri="{FF2B5EF4-FFF2-40B4-BE49-F238E27FC236}">
                <a16:creationId xmlns:a16="http://schemas.microsoft.com/office/drawing/2014/main" id="{43FB083D-C594-4B36-86F6-7D61EA805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325" y="1027907"/>
            <a:ext cx="1966164" cy="2016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AB10AB1-1496-4FCC-8AFC-EC82156AE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149393"/>
            <a:ext cx="8132769" cy="132294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715B5A1F-F7C7-474D-B2E8-899C532E6F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682" y="2231640"/>
            <a:ext cx="6950042" cy="424318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7FCFA65-5A28-44FB-B68E-1A8831055A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1325" y="3150388"/>
            <a:ext cx="2316681" cy="1072989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2900D053-A8D6-4A54-B8ED-FF2F2EE7A9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133" y="1266714"/>
            <a:ext cx="5492972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20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EE5D979-9826-48D4-8B73-2AA9820B0E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256" y="290401"/>
            <a:ext cx="8132769" cy="132294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16CCFD8-F15A-4A63-BC71-7B2736C492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696" y="1320605"/>
            <a:ext cx="8224217" cy="536494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0C83FE55-C5B7-45A4-8586-FD729639B2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205" y="1812307"/>
            <a:ext cx="6163590" cy="475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1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B56CAD0-3E98-4F87-BBB4-586081121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564" y="360043"/>
            <a:ext cx="8132769" cy="132294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E8924FA-58B4-4A77-8675-5F6A145B05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581" y="1489382"/>
            <a:ext cx="8010838" cy="472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71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F3B62536-80E7-4F5E-AC51-1DA29A20EA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63" y="321832"/>
            <a:ext cx="8132769" cy="1322947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7D04C45E-FB03-4B26-A2FB-BBC2ED1DC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241" y="1367441"/>
            <a:ext cx="7437765" cy="499915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E6395A0C-ADC2-46DB-BAD3-543AD4BE8E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824" y="2196643"/>
            <a:ext cx="8407113" cy="409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421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C3672272-DFA1-43B0-BA21-A2C0375E6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7" y="1838325"/>
            <a:ext cx="4138613" cy="478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2BEDD30-5408-47D0-B7BA-68AEA8B56C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299" y="284617"/>
            <a:ext cx="8132769" cy="132294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C27ECF6-9EA9-4F8A-BB55-128CF1E9F3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484" y="1286791"/>
            <a:ext cx="8023031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220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8143967-22C2-4B1A-A563-8C9B121C5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54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510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DB3FDE77-F46E-473E-9AA2-DA6FA53CC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700803"/>
            <a:ext cx="8132769" cy="545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912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90F96E67-D839-44FC-AAC4-1BA356429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567" y="520956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836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2799</TotalTime>
  <Words>176</Words>
  <Application>Microsoft Office PowerPoint</Application>
  <PresentationFormat>화면 슬라이드 쇼(4:3)</PresentationFormat>
  <Paragraphs>21</Paragraphs>
  <Slides>12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116</cp:revision>
  <dcterms:created xsi:type="dcterms:W3CDTF">2021-02-24T01:54:33Z</dcterms:created>
  <dcterms:modified xsi:type="dcterms:W3CDTF">2022-09-30T02:29:25Z</dcterms:modified>
</cp:coreProperties>
</file>