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217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CEE2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179310F3-1D65-4976-A42B-6A550C32F9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106" y="428388"/>
            <a:ext cx="6608637" cy="983979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CEE2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F19CC938-C3AA-4AA9-87D2-0979EFFB4D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678" y="547687"/>
            <a:ext cx="6157494" cy="979102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EE2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0354B319-7E6A-4FAC-8E73-2B1E99EC6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678" y="452774"/>
            <a:ext cx="6157494" cy="979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0238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0</Words>
  <Application>Microsoft Office PowerPoint</Application>
  <PresentationFormat>사용자 지정</PresentationFormat>
  <Paragraphs>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11</cp:revision>
  <dcterms:created xsi:type="dcterms:W3CDTF">2022-04-06T10:12:28Z</dcterms:created>
  <dcterms:modified xsi:type="dcterms:W3CDTF">2022-04-06T01:45:03Z</dcterms:modified>
</cp:coreProperties>
</file>