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2" r:id="rId3"/>
    <p:sldId id="274" r:id="rId4"/>
    <p:sldId id="258" r:id="rId5"/>
    <p:sldId id="259" r:id="rId6"/>
    <p:sldId id="260" r:id="rId7"/>
    <p:sldId id="261" r:id="rId8"/>
    <p:sldId id="277" r:id="rId9"/>
    <p:sldId id="263" r:id="rId10"/>
    <p:sldId id="275" r:id="rId11"/>
    <p:sldId id="273" r:id="rId12"/>
    <p:sldId id="276" r:id="rId13"/>
    <p:sldId id="265" r:id="rId14"/>
    <p:sldId id="269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C2A8"/>
    <a:srgbClr val="FFFFCC"/>
    <a:srgbClr val="4C2B11"/>
    <a:srgbClr val="FFF9E8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70" autoAdjust="0"/>
  </p:normalViewPr>
  <p:slideViewPr>
    <p:cSldViewPr snapToGrid="0">
      <p:cViewPr varScale="1">
        <p:scale>
          <a:sx n="106" d="100"/>
          <a:sy n="106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F620CF79-D842-47B0-A922-95FBB5C4C2DC}"/>
    <pc:docChg chg="undo custSel modSld">
      <pc:chgData name="" userId="ba44684ad8d026ef" providerId="LiveId" clId="{F620CF79-D842-47B0-A922-95FBB5C4C2DC}" dt="2022-09-30T08:10:16.012" v="137"/>
      <pc:docMkLst>
        <pc:docMk/>
      </pc:docMkLst>
      <pc:sldChg chg="addSp delSp modSp">
        <pc:chgData name="" userId="ba44684ad8d026ef" providerId="LiveId" clId="{F620CF79-D842-47B0-A922-95FBB5C4C2DC}" dt="2022-09-30T07:11:19.252" v="4" actId="1076"/>
        <pc:sldMkLst>
          <pc:docMk/>
          <pc:sldMk cId="349541361" sldId="256"/>
        </pc:sldMkLst>
        <pc:spChg chg="add del">
          <ac:chgData name="" userId="ba44684ad8d026ef" providerId="LiveId" clId="{F620CF79-D842-47B0-A922-95FBB5C4C2DC}" dt="2022-09-30T07:11:10.304" v="2" actId="478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F620CF79-D842-47B0-A922-95FBB5C4C2DC}" dt="2022-09-30T07:11:10.304" v="2" actId="478"/>
          <ac:spMkLst>
            <pc:docMk/>
            <pc:sldMk cId="349541361" sldId="256"/>
            <ac:spMk id="8" creationId="{5A2843CA-F9DB-4B17-BBFA-99BC11FD9C83}"/>
          </ac:spMkLst>
        </pc:spChg>
        <pc:picChg chg="add mod">
          <ac:chgData name="" userId="ba44684ad8d026ef" providerId="LiveId" clId="{F620CF79-D842-47B0-A922-95FBB5C4C2DC}" dt="2022-09-30T07:11:19.252" v="4" actId="1076"/>
          <ac:picMkLst>
            <pc:docMk/>
            <pc:sldMk cId="349541361" sldId="256"/>
            <ac:picMk id="4" creationId="{3FF19812-7273-4EB8-9E22-CFBA4DBAA98C}"/>
          </ac:picMkLst>
        </pc:picChg>
      </pc:sldChg>
      <pc:sldChg chg="addSp delSp modSp delAnim">
        <pc:chgData name="" userId="ba44684ad8d026ef" providerId="LiveId" clId="{F620CF79-D842-47B0-A922-95FBB5C4C2DC}" dt="2022-09-30T08:02:06.786" v="29" actId="1076"/>
        <pc:sldMkLst>
          <pc:docMk/>
          <pc:sldMk cId="1940191943" sldId="258"/>
        </pc:sldMkLst>
        <pc:spChg chg="del">
          <ac:chgData name="" userId="ba44684ad8d026ef" providerId="LiveId" clId="{F620CF79-D842-47B0-A922-95FBB5C4C2DC}" dt="2022-09-30T08:01:42.385" v="22" actId="478"/>
          <ac:spMkLst>
            <pc:docMk/>
            <pc:sldMk cId="1940191943" sldId="258"/>
            <ac:spMk id="2" creationId="{0E7CF842-2D7F-4A7B-B1BF-54FACECAE8CC}"/>
          </ac:spMkLst>
        </pc:spChg>
        <pc:spChg chg="del">
          <ac:chgData name="" userId="ba44684ad8d026ef" providerId="LiveId" clId="{F620CF79-D842-47B0-A922-95FBB5C4C2DC}" dt="2022-09-30T08:01:57.879" v="26" actId="478"/>
          <ac:spMkLst>
            <pc:docMk/>
            <pc:sldMk cId="1940191943" sldId="258"/>
            <ac:spMk id="3" creationId="{FE8C8B5A-7CA6-42E7-94BD-D37B5F44CBFD}"/>
          </ac:spMkLst>
        </pc:spChg>
        <pc:spChg chg="add del mod">
          <ac:chgData name="" userId="ba44684ad8d026ef" providerId="LiveId" clId="{F620CF79-D842-47B0-A922-95FBB5C4C2DC}" dt="2022-09-30T08:01:46.347" v="23" actId="478"/>
          <ac:spMkLst>
            <pc:docMk/>
            <pc:sldMk cId="1940191943" sldId="258"/>
            <ac:spMk id="5" creationId="{B4A23AB3-E47D-40BC-AE68-3E9E8BF5717B}"/>
          </ac:spMkLst>
        </pc:spChg>
        <pc:spChg chg="add del mod">
          <ac:chgData name="" userId="ba44684ad8d026ef" providerId="LiveId" clId="{F620CF79-D842-47B0-A922-95FBB5C4C2DC}" dt="2022-09-30T08:02:00.764" v="27" actId="478"/>
          <ac:spMkLst>
            <pc:docMk/>
            <pc:sldMk cId="1940191943" sldId="258"/>
            <ac:spMk id="8" creationId="{40DE560E-4784-4FB8-BEA1-11C1F60FD0E7}"/>
          </ac:spMkLst>
        </pc:spChg>
        <pc:picChg chg="add mod">
          <ac:chgData name="" userId="ba44684ad8d026ef" providerId="LiveId" clId="{F620CF79-D842-47B0-A922-95FBB5C4C2DC}" dt="2022-09-30T08:01:51.546" v="25" actId="1076"/>
          <ac:picMkLst>
            <pc:docMk/>
            <pc:sldMk cId="1940191943" sldId="258"/>
            <ac:picMk id="6" creationId="{8548D57B-761E-4923-B50E-1745FA14F721}"/>
          </ac:picMkLst>
        </pc:picChg>
        <pc:picChg chg="add mod">
          <ac:chgData name="" userId="ba44684ad8d026ef" providerId="LiveId" clId="{F620CF79-D842-47B0-A922-95FBB5C4C2DC}" dt="2022-09-30T08:02:06.786" v="29" actId="1076"/>
          <ac:picMkLst>
            <pc:docMk/>
            <pc:sldMk cId="1940191943" sldId="258"/>
            <ac:picMk id="9" creationId="{0BE76DB4-44F9-465B-984E-28BACCA95790}"/>
          </ac:picMkLst>
        </pc:picChg>
      </pc:sldChg>
      <pc:sldChg chg="addSp delSp modSp">
        <pc:chgData name="" userId="ba44684ad8d026ef" providerId="LiveId" clId="{F620CF79-D842-47B0-A922-95FBB5C4C2DC}" dt="2022-09-30T08:02:54.042" v="49" actId="1076"/>
        <pc:sldMkLst>
          <pc:docMk/>
          <pc:sldMk cId="2568390125" sldId="259"/>
        </pc:sldMkLst>
        <pc:spChg chg="del mod">
          <ac:chgData name="" userId="ba44684ad8d026ef" providerId="LiveId" clId="{F620CF79-D842-47B0-A922-95FBB5C4C2DC}" dt="2022-09-30T08:02:16.571" v="31" actId="478"/>
          <ac:spMkLst>
            <pc:docMk/>
            <pc:sldMk cId="2568390125" sldId="259"/>
            <ac:spMk id="2" creationId="{0E7CF842-2D7F-4A7B-B1BF-54FACECAE8CC}"/>
          </ac:spMkLst>
        </pc:spChg>
        <pc:spChg chg="del mod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3" creationId="{FE8C8B5A-7CA6-42E7-94BD-D37B5F44CBFD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4" creationId="{EA083657-8AFF-4655-B778-2C1F944A1153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5" creationId="{B42B7F16-F216-4C88-B330-B79F734A5B04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6" creationId="{2F011B5B-B019-4268-8061-E21773A27CFB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7" creationId="{169EFE86-6535-493B-A3F0-DF3AA76AA8B8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8" creationId="{9524E5C0-F885-475B-B246-009B447A291C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9" creationId="{7CB19CD4-0D9F-485C-BD35-947ED70346A8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10" creationId="{798EDF50-8655-41FB-98D3-2D66DD16BC7E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11" creationId="{F5622BFC-CCC1-46B0-A3AC-1B90856BC54E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12" creationId="{416A9548-0567-4ED4-AA2E-4F951452ECFD}"/>
          </ac:spMkLst>
        </pc:spChg>
        <pc:spChg chg="del">
          <ac:chgData name="" userId="ba44684ad8d026ef" providerId="LiveId" clId="{F620CF79-D842-47B0-A922-95FBB5C4C2DC}" dt="2022-09-30T08:02:43.867" v="45" actId="478"/>
          <ac:spMkLst>
            <pc:docMk/>
            <pc:sldMk cId="2568390125" sldId="259"/>
            <ac:spMk id="13" creationId="{1B023316-C28B-483C-89AC-92B305976295}"/>
          </ac:spMkLst>
        </pc:spChg>
        <pc:spChg chg="add del mod">
          <ac:chgData name="" userId="ba44684ad8d026ef" providerId="LiveId" clId="{F620CF79-D842-47B0-A922-95FBB5C4C2DC}" dt="2022-09-30T08:02:20.354" v="32" actId="478"/>
          <ac:spMkLst>
            <pc:docMk/>
            <pc:sldMk cId="2568390125" sldId="259"/>
            <ac:spMk id="15" creationId="{AC0740E6-7B8F-49A9-B295-CA3CAA5CA9BB}"/>
          </ac:spMkLst>
        </pc:spChg>
        <pc:spChg chg="add del mod">
          <ac:chgData name="" userId="ba44684ad8d026ef" providerId="LiveId" clId="{F620CF79-D842-47B0-A922-95FBB5C4C2DC}" dt="2022-09-30T08:02:46.755" v="46" actId="478"/>
          <ac:spMkLst>
            <pc:docMk/>
            <pc:sldMk cId="2568390125" sldId="259"/>
            <ac:spMk id="18" creationId="{43CE2CFB-F295-40CE-83AC-7B62AFA07D35}"/>
          </ac:spMkLst>
        </pc:spChg>
        <pc:picChg chg="add mod">
          <ac:chgData name="" userId="ba44684ad8d026ef" providerId="LiveId" clId="{F620CF79-D842-47B0-A922-95FBB5C4C2DC}" dt="2022-09-30T08:02:39.433" v="44" actId="1076"/>
          <ac:picMkLst>
            <pc:docMk/>
            <pc:sldMk cId="2568390125" sldId="259"/>
            <ac:picMk id="16" creationId="{CBE04325-4BB1-481A-B836-C6F137F45A5A}"/>
          </ac:picMkLst>
        </pc:picChg>
        <pc:picChg chg="add mod">
          <ac:chgData name="" userId="ba44684ad8d026ef" providerId="LiveId" clId="{F620CF79-D842-47B0-A922-95FBB5C4C2DC}" dt="2022-09-30T08:02:54.042" v="49" actId="1076"/>
          <ac:picMkLst>
            <pc:docMk/>
            <pc:sldMk cId="2568390125" sldId="259"/>
            <ac:picMk id="19" creationId="{32CF5157-9BB8-4CCB-80D8-0C42A8BCFEB7}"/>
          </ac:picMkLst>
        </pc:picChg>
      </pc:sldChg>
      <pc:sldChg chg="addSp delSp modSp">
        <pc:chgData name="" userId="ba44684ad8d026ef" providerId="LiveId" clId="{F620CF79-D842-47B0-A922-95FBB5C4C2DC}" dt="2022-09-30T08:03:48.449" v="66" actId="1076"/>
        <pc:sldMkLst>
          <pc:docMk/>
          <pc:sldMk cId="2509214867" sldId="260"/>
        </pc:sldMkLst>
        <pc:spChg chg="del mod">
          <ac:chgData name="" userId="ba44684ad8d026ef" providerId="LiveId" clId="{F620CF79-D842-47B0-A922-95FBB5C4C2DC}" dt="2022-09-30T08:03:06.706" v="53" actId="478"/>
          <ac:spMkLst>
            <pc:docMk/>
            <pc:sldMk cId="2509214867" sldId="260"/>
            <ac:spMk id="2" creationId="{0E7CF842-2D7F-4A7B-B1BF-54FACECAE8CC}"/>
          </ac:spMkLst>
        </pc:spChg>
        <pc:spChg chg="del">
          <ac:chgData name="" userId="ba44684ad8d026ef" providerId="LiveId" clId="{F620CF79-D842-47B0-A922-95FBB5C4C2DC}" dt="2022-09-30T08:03:43.613" v="64" actId="478"/>
          <ac:spMkLst>
            <pc:docMk/>
            <pc:sldMk cId="2509214867" sldId="260"/>
            <ac:spMk id="3" creationId="{37C616DE-A6F0-4F13-B8DB-7188D65B0E26}"/>
          </ac:spMkLst>
        </pc:spChg>
        <pc:spChg chg="del">
          <ac:chgData name="" userId="ba44684ad8d026ef" providerId="LiveId" clId="{F620CF79-D842-47B0-A922-95FBB5C4C2DC}" dt="2022-09-30T08:03:19.496" v="57" actId="478"/>
          <ac:spMkLst>
            <pc:docMk/>
            <pc:sldMk cId="2509214867" sldId="260"/>
            <ac:spMk id="4" creationId="{796521C8-4B0C-4849-8006-3215A3EC10CF}"/>
          </ac:spMkLst>
        </pc:spChg>
        <pc:spChg chg="del mod">
          <ac:chgData name="" userId="ba44684ad8d026ef" providerId="LiveId" clId="{F620CF79-D842-47B0-A922-95FBB5C4C2DC}" dt="2022-09-30T08:03:34.003" v="61" actId="478"/>
          <ac:spMkLst>
            <pc:docMk/>
            <pc:sldMk cId="2509214867" sldId="260"/>
            <ac:spMk id="5" creationId="{322B41C4-75EE-4DF0-83E1-89BAF270FB9A}"/>
          </ac:spMkLst>
        </pc:spChg>
        <pc:spChg chg="add del mod">
          <ac:chgData name="" userId="ba44684ad8d026ef" providerId="LiveId" clId="{F620CF79-D842-47B0-A922-95FBB5C4C2DC}" dt="2022-09-30T08:03:09.906" v="54" actId="478"/>
          <ac:spMkLst>
            <pc:docMk/>
            <pc:sldMk cId="2509214867" sldId="260"/>
            <ac:spMk id="7" creationId="{19742EDE-CA58-433F-AC1D-6A17D419BC28}"/>
          </ac:spMkLst>
        </pc:spChg>
        <pc:picChg chg="add mod">
          <ac:chgData name="" userId="ba44684ad8d026ef" providerId="LiveId" clId="{F620CF79-D842-47B0-A922-95FBB5C4C2DC}" dt="2022-09-30T08:03:15.266" v="56" actId="1076"/>
          <ac:picMkLst>
            <pc:docMk/>
            <pc:sldMk cId="2509214867" sldId="260"/>
            <ac:picMk id="8" creationId="{4AF88E39-42A9-4CD0-ABFB-837C3FD008CC}"/>
          </ac:picMkLst>
        </pc:picChg>
        <pc:picChg chg="add mod">
          <ac:chgData name="" userId="ba44684ad8d026ef" providerId="LiveId" clId="{F620CF79-D842-47B0-A922-95FBB5C4C2DC}" dt="2022-09-30T08:03:26.738" v="59" actId="1076"/>
          <ac:picMkLst>
            <pc:docMk/>
            <pc:sldMk cId="2509214867" sldId="260"/>
            <ac:picMk id="9" creationId="{7A46AC7E-6D6F-4016-B553-151B4AA2F3EC}"/>
          </ac:picMkLst>
        </pc:picChg>
        <pc:picChg chg="add mod">
          <ac:chgData name="" userId="ba44684ad8d026ef" providerId="LiveId" clId="{F620CF79-D842-47B0-A922-95FBB5C4C2DC}" dt="2022-09-30T08:03:39.353" v="63" actId="1076"/>
          <ac:picMkLst>
            <pc:docMk/>
            <pc:sldMk cId="2509214867" sldId="260"/>
            <ac:picMk id="10" creationId="{B4EA5C82-2273-4A26-A684-92B2F2941280}"/>
          </ac:picMkLst>
        </pc:picChg>
        <pc:picChg chg="add mod">
          <ac:chgData name="" userId="ba44684ad8d026ef" providerId="LiveId" clId="{F620CF79-D842-47B0-A922-95FBB5C4C2DC}" dt="2022-09-30T08:03:48.449" v="66" actId="1076"/>
          <ac:picMkLst>
            <pc:docMk/>
            <pc:sldMk cId="2509214867" sldId="260"/>
            <ac:picMk id="11" creationId="{8A52CDAF-DE62-4B1C-AD3D-905028C58C71}"/>
          </ac:picMkLst>
        </pc:picChg>
      </pc:sldChg>
      <pc:sldChg chg="addSp delSp modSp">
        <pc:chgData name="" userId="ba44684ad8d026ef" providerId="LiveId" clId="{F620CF79-D842-47B0-A922-95FBB5C4C2DC}" dt="2022-09-30T08:04:59.288" v="81" actId="1076"/>
        <pc:sldMkLst>
          <pc:docMk/>
          <pc:sldMk cId="2735012284" sldId="261"/>
        </pc:sldMkLst>
        <pc:spChg chg="del">
          <ac:chgData name="" userId="ba44684ad8d026ef" providerId="LiveId" clId="{F620CF79-D842-47B0-A922-95FBB5C4C2DC}" dt="2022-09-30T08:04:08.296" v="69" actId="478"/>
          <ac:spMkLst>
            <pc:docMk/>
            <pc:sldMk cId="2735012284" sldId="261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4:12.899" v="70" actId="478"/>
          <ac:spMkLst>
            <pc:docMk/>
            <pc:sldMk cId="2735012284" sldId="261"/>
            <ac:spMk id="4" creationId="{036026B0-D53F-45AB-BC79-3A44FCC0A83B}"/>
          </ac:spMkLst>
        </pc:spChg>
        <pc:picChg chg="add mod">
          <ac:chgData name="" userId="ba44684ad8d026ef" providerId="LiveId" clId="{F620CF79-D842-47B0-A922-95FBB5C4C2DC}" dt="2022-09-30T08:04:18.377" v="72" actId="1076"/>
          <ac:picMkLst>
            <pc:docMk/>
            <pc:sldMk cId="2735012284" sldId="261"/>
            <ac:picMk id="5" creationId="{5F181916-A21B-4AC0-9962-A8B0A45E9FFC}"/>
          </ac:picMkLst>
        </pc:picChg>
        <pc:picChg chg="mod">
          <ac:chgData name="" userId="ba44684ad8d026ef" providerId="LiveId" clId="{F620CF79-D842-47B0-A922-95FBB5C4C2DC}" dt="2022-09-30T08:04:59.288" v="81" actId="1076"/>
          <ac:picMkLst>
            <pc:docMk/>
            <pc:sldMk cId="2735012284" sldId="261"/>
            <ac:picMk id="6" creationId="{00000000-0000-0000-0000-000000000000}"/>
          </ac:picMkLst>
        </pc:picChg>
      </pc:sldChg>
      <pc:sldChg chg="addSp delSp modSp">
        <pc:chgData name="" userId="ba44684ad8d026ef" providerId="LiveId" clId="{F620CF79-D842-47B0-A922-95FBB5C4C2DC}" dt="2022-09-30T07:11:45.083" v="11" actId="1076"/>
        <pc:sldMkLst>
          <pc:docMk/>
          <pc:sldMk cId="514436276" sldId="262"/>
        </pc:sldMkLst>
        <pc:spChg chg="del">
          <ac:chgData name="" userId="ba44684ad8d026ef" providerId="LiveId" clId="{F620CF79-D842-47B0-A922-95FBB5C4C2DC}" dt="2022-09-30T07:11:39.728" v="9" actId="478"/>
          <ac:spMkLst>
            <pc:docMk/>
            <pc:sldMk cId="514436276" sldId="262"/>
            <ac:spMk id="2" creationId="{00000000-0000-0000-0000-000000000000}"/>
          </ac:spMkLst>
        </pc:spChg>
        <pc:spChg chg="del">
          <ac:chgData name="" userId="ba44684ad8d026ef" providerId="LiveId" clId="{F620CF79-D842-47B0-A922-95FBB5C4C2DC}" dt="2022-09-30T07:11:28.235" v="5" actId="478"/>
          <ac:spMkLst>
            <pc:docMk/>
            <pc:sldMk cId="514436276" sldId="262"/>
            <ac:spMk id="15" creationId="{623BC063-A6C5-4C21-9C7C-FF2202473B0F}"/>
          </ac:spMkLst>
        </pc:spChg>
        <pc:spChg chg="del">
          <ac:chgData name="" userId="ba44684ad8d026ef" providerId="LiveId" clId="{F620CF79-D842-47B0-A922-95FBB5C4C2DC}" dt="2022-09-30T07:11:39.728" v="9" actId="478"/>
          <ac:spMkLst>
            <pc:docMk/>
            <pc:sldMk cId="514436276" sldId="262"/>
            <ac:spMk id="17" creationId="{44720221-5872-4C1C-82CD-7357C8315196}"/>
          </ac:spMkLst>
        </pc:spChg>
        <pc:picChg chg="add mod">
          <ac:chgData name="" userId="ba44684ad8d026ef" providerId="LiveId" clId="{F620CF79-D842-47B0-A922-95FBB5C4C2DC}" dt="2022-09-30T07:11:34.188" v="8" actId="1076"/>
          <ac:picMkLst>
            <pc:docMk/>
            <pc:sldMk cId="514436276" sldId="262"/>
            <ac:picMk id="3" creationId="{46371EB4-EC2E-45BE-AC63-1C908744B3F5}"/>
          </ac:picMkLst>
        </pc:picChg>
        <pc:picChg chg="add mod">
          <ac:chgData name="" userId="ba44684ad8d026ef" providerId="LiveId" clId="{F620CF79-D842-47B0-A922-95FBB5C4C2DC}" dt="2022-09-30T07:11:45.083" v="11" actId="1076"/>
          <ac:picMkLst>
            <pc:docMk/>
            <pc:sldMk cId="514436276" sldId="262"/>
            <ac:picMk id="4" creationId="{8A495AC8-E13D-4B7C-B40B-606A22525422}"/>
          </ac:picMkLst>
        </pc:picChg>
      </pc:sldChg>
      <pc:sldChg chg="addSp delSp modSp">
        <pc:chgData name="" userId="ba44684ad8d026ef" providerId="LiveId" clId="{F620CF79-D842-47B0-A922-95FBB5C4C2DC}" dt="2022-09-30T08:05:46.376" v="91" actId="1076"/>
        <pc:sldMkLst>
          <pc:docMk/>
          <pc:sldMk cId="837667819" sldId="263"/>
        </pc:sldMkLst>
        <pc:spChg chg="del">
          <ac:chgData name="" userId="ba44684ad8d026ef" providerId="LiveId" clId="{F620CF79-D842-47B0-A922-95FBB5C4C2DC}" dt="2022-09-30T08:05:08.313" v="82" actId="478"/>
          <ac:spMkLst>
            <pc:docMk/>
            <pc:sldMk cId="837667819" sldId="263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5:11.111" v="83" actId="478"/>
          <ac:spMkLst>
            <pc:docMk/>
            <pc:sldMk cId="837667819" sldId="263"/>
            <ac:spMk id="5" creationId="{24334447-97B3-4D03-8BFA-2090F8D7211E}"/>
          </ac:spMkLst>
        </pc:spChg>
        <pc:spChg chg="del mod">
          <ac:chgData name="" userId="ba44684ad8d026ef" providerId="LiveId" clId="{F620CF79-D842-47B0-A922-95FBB5C4C2DC}" dt="2022-09-30T08:05:31.523" v="87" actId="478"/>
          <ac:spMkLst>
            <pc:docMk/>
            <pc:sldMk cId="837667819" sldId="263"/>
            <ac:spMk id="6" creationId="{750A1597-E75C-407B-B5AE-C8E6D32DF269}"/>
          </ac:spMkLst>
        </pc:spChg>
        <pc:spChg chg="add del mod">
          <ac:chgData name="" userId="ba44684ad8d026ef" providerId="LiveId" clId="{F620CF79-D842-47B0-A922-95FBB5C4C2DC}" dt="2022-09-30T08:05:34.531" v="88" actId="478"/>
          <ac:spMkLst>
            <pc:docMk/>
            <pc:sldMk cId="837667819" sldId="263"/>
            <ac:spMk id="9" creationId="{754EA90E-0147-41E7-96DE-7487B9FC453D}"/>
          </ac:spMkLst>
        </pc:spChg>
        <pc:picChg chg="mod">
          <ac:chgData name="" userId="ba44684ad8d026ef" providerId="LiveId" clId="{F620CF79-D842-47B0-A922-95FBB5C4C2DC}" dt="2022-09-30T08:05:46.376" v="91" actId="1076"/>
          <ac:picMkLst>
            <pc:docMk/>
            <pc:sldMk cId="837667819" sldId="263"/>
            <ac:picMk id="3" creationId="{00000000-0000-0000-0000-000000000000}"/>
          </ac:picMkLst>
        </pc:picChg>
        <pc:picChg chg="add mod">
          <ac:chgData name="" userId="ba44684ad8d026ef" providerId="LiveId" clId="{F620CF79-D842-47B0-A922-95FBB5C4C2DC}" dt="2022-09-30T08:05:17.192" v="85" actId="1076"/>
          <ac:picMkLst>
            <pc:docMk/>
            <pc:sldMk cId="837667819" sldId="263"/>
            <ac:picMk id="7" creationId="{C00B9D88-B8B4-41C0-8F82-932882D34016}"/>
          </ac:picMkLst>
        </pc:picChg>
        <pc:picChg chg="add mod">
          <ac:chgData name="" userId="ba44684ad8d026ef" providerId="LiveId" clId="{F620CF79-D842-47B0-A922-95FBB5C4C2DC}" dt="2022-09-30T08:05:42.696" v="90" actId="1076"/>
          <ac:picMkLst>
            <pc:docMk/>
            <pc:sldMk cId="837667819" sldId="263"/>
            <ac:picMk id="10" creationId="{46EFC148-6880-438F-ACB1-5A04D82787BE}"/>
          </ac:picMkLst>
        </pc:picChg>
      </pc:sldChg>
      <pc:sldChg chg="addSp delSp modSp delAnim">
        <pc:chgData name="" userId="ba44684ad8d026ef" providerId="LiveId" clId="{F620CF79-D842-47B0-A922-95FBB5C4C2DC}" dt="2022-09-30T08:09:43.330" v="131"/>
        <pc:sldMkLst>
          <pc:docMk/>
          <pc:sldMk cId="1159000250" sldId="265"/>
        </pc:sldMkLst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9:35.248" v="130" actId="478"/>
          <ac:spMkLst>
            <pc:docMk/>
            <pc:sldMk cId="1159000250" sldId="265"/>
            <ac:spMk id="4" creationId="{D77CE924-7F21-4CD4-A764-2E2CBFFACAE1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5" creationId="{667D3E5E-CBA4-4519-AC7B-23384EAFE669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6" creationId="{612C76A1-58D5-49BC-A466-BCF44DE4A734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7" creationId="{7660CD38-3C44-4811-8AFF-C4F0DC0493FB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8" creationId="{6CF42D02-B17C-4992-8A01-686B1D746992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9" creationId="{3B134711-2B6D-4172-AC40-BC7404803063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10" creationId="{B84A4314-2A3B-4995-8177-9F4FDE6E2B5B}"/>
          </ac:spMkLst>
        </pc:spChg>
        <pc:spChg chg="del">
          <ac:chgData name="" userId="ba44684ad8d026ef" providerId="LiveId" clId="{F620CF79-D842-47B0-A922-95FBB5C4C2DC}" dt="2022-09-30T08:09:31.777" v="129" actId="478"/>
          <ac:spMkLst>
            <pc:docMk/>
            <pc:sldMk cId="1159000250" sldId="265"/>
            <ac:spMk id="11" creationId="{4B89A072-2FFD-4322-9D47-8EE053C80972}"/>
          </ac:spMkLst>
        </pc:spChg>
        <pc:picChg chg="add">
          <ac:chgData name="" userId="ba44684ad8d026ef" providerId="LiveId" clId="{F620CF79-D842-47B0-A922-95FBB5C4C2DC}" dt="2022-09-30T08:09:43.330" v="131"/>
          <ac:picMkLst>
            <pc:docMk/>
            <pc:sldMk cId="1159000250" sldId="265"/>
            <ac:picMk id="12" creationId="{B033F7AD-329D-45C7-81FA-26FCF16A8C08}"/>
          </ac:picMkLst>
        </pc:picChg>
      </pc:sldChg>
      <pc:sldChg chg="addSp delSp modSp">
        <pc:chgData name="" userId="ba44684ad8d026ef" providerId="LiveId" clId="{F620CF79-D842-47B0-A922-95FBB5C4C2DC}" dt="2022-09-30T08:10:16.012" v="137"/>
        <pc:sldMkLst>
          <pc:docMk/>
          <pc:sldMk cId="1519434007" sldId="268"/>
        </pc:sldMkLst>
        <pc:spChg chg="del">
          <ac:chgData name="" userId="ba44684ad8d026ef" providerId="LiveId" clId="{F620CF79-D842-47B0-A922-95FBB5C4C2DC}" dt="2022-09-30T08:10:09.409" v="135" actId="478"/>
          <ac:spMkLst>
            <pc:docMk/>
            <pc:sldMk cId="1519434007" sldId="268"/>
            <ac:spMk id="2" creationId="{0E7CF842-2D7F-4A7B-B1BF-54FACECAE8CC}"/>
          </ac:spMkLst>
        </pc:spChg>
        <pc:spChg chg="del">
          <ac:chgData name="" userId="ba44684ad8d026ef" providerId="LiveId" clId="{F620CF79-D842-47B0-A922-95FBB5C4C2DC}" dt="2022-09-30T08:10:09.409" v="135" actId="478"/>
          <ac:spMkLst>
            <pc:docMk/>
            <pc:sldMk cId="1519434007" sldId="268"/>
            <ac:spMk id="4" creationId="{750A1597-E75C-407B-B5AE-C8E6D32DF269}"/>
          </ac:spMkLst>
        </pc:spChg>
        <pc:spChg chg="add del mod">
          <ac:chgData name="" userId="ba44684ad8d026ef" providerId="LiveId" clId="{F620CF79-D842-47B0-A922-95FBB5C4C2DC}" dt="2022-09-30T08:10:12.938" v="136" actId="478"/>
          <ac:spMkLst>
            <pc:docMk/>
            <pc:sldMk cId="1519434007" sldId="268"/>
            <ac:spMk id="5" creationId="{648F57FD-8793-49E2-B9DD-E6490A153423}"/>
          </ac:spMkLst>
        </pc:spChg>
        <pc:spChg chg="add del mod">
          <ac:chgData name="" userId="ba44684ad8d026ef" providerId="LiveId" clId="{F620CF79-D842-47B0-A922-95FBB5C4C2DC}" dt="2022-09-30T08:10:12.938" v="136" actId="478"/>
          <ac:spMkLst>
            <pc:docMk/>
            <pc:sldMk cId="1519434007" sldId="268"/>
            <ac:spMk id="7" creationId="{40F1C40B-E49F-4126-8708-9679053B9D5A}"/>
          </ac:spMkLst>
        </pc:spChg>
        <pc:picChg chg="add">
          <ac:chgData name="" userId="ba44684ad8d026ef" providerId="LiveId" clId="{F620CF79-D842-47B0-A922-95FBB5C4C2DC}" dt="2022-09-30T08:10:16.012" v="137"/>
          <ac:picMkLst>
            <pc:docMk/>
            <pc:sldMk cId="1519434007" sldId="268"/>
            <ac:picMk id="8" creationId="{37F8933E-4A2A-4B91-AAE6-F478A192D7B9}"/>
          </ac:picMkLst>
        </pc:picChg>
      </pc:sldChg>
      <pc:sldChg chg="addSp delSp modSp">
        <pc:chgData name="" userId="ba44684ad8d026ef" providerId="LiveId" clId="{F620CF79-D842-47B0-A922-95FBB5C4C2DC}" dt="2022-09-30T08:10:01.791" v="134"/>
        <pc:sldMkLst>
          <pc:docMk/>
          <pc:sldMk cId="2651079462" sldId="269"/>
        </pc:sldMkLst>
        <pc:spChg chg="del">
          <ac:chgData name="" userId="ba44684ad8d026ef" providerId="LiveId" clId="{F620CF79-D842-47B0-A922-95FBB5C4C2DC}" dt="2022-09-30T08:09:55.300" v="132" actId="478"/>
          <ac:spMkLst>
            <pc:docMk/>
            <pc:sldMk cId="2651079462" sldId="269"/>
            <ac:spMk id="2" creationId="{0E7CF842-2D7F-4A7B-B1BF-54FACECAE8CC}"/>
          </ac:spMkLst>
        </pc:spChg>
        <pc:spChg chg="del">
          <ac:chgData name="" userId="ba44684ad8d026ef" providerId="LiveId" clId="{F620CF79-D842-47B0-A922-95FBB5C4C2DC}" dt="2022-09-30T08:09:55.300" v="132" actId="478"/>
          <ac:spMkLst>
            <pc:docMk/>
            <pc:sldMk cId="2651079462" sldId="269"/>
            <ac:spMk id="4" creationId="{750A1597-E75C-407B-B5AE-C8E6D32DF269}"/>
          </ac:spMkLst>
        </pc:spChg>
        <pc:spChg chg="add del mod">
          <ac:chgData name="" userId="ba44684ad8d026ef" providerId="LiveId" clId="{F620CF79-D842-47B0-A922-95FBB5C4C2DC}" dt="2022-09-30T08:09:58.451" v="133" actId="478"/>
          <ac:spMkLst>
            <pc:docMk/>
            <pc:sldMk cId="2651079462" sldId="269"/>
            <ac:spMk id="6" creationId="{F59A6A42-88A8-4326-AA5B-FA1BE010BA4C}"/>
          </ac:spMkLst>
        </pc:spChg>
        <pc:spChg chg="add del mod">
          <ac:chgData name="" userId="ba44684ad8d026ef" providerId="LiveId" clId="{F620CF79-D842-47B0-A922-95FBB5C4C2DC}" dt="2022-09-30T08:09:58.451" v="133" actId="478"/>
          <ac:spMkLst>
            <pc:docMk/>
            <pc:sldMk cId="2651079462" sldId="269"/>
            <ac:spMk id="8" creationId="{B5BEF66B-5A8B-40B6-BA11-FD5BE9167CF3}"/>
          </ac:spMkLst>
        </pc:spChg>
        <pc:picChg chg="del">
          <ac:chgData name="" userId="ba44684ad8d026ef" providerId="LiveId" clId="{F620CF79-D842-47B0-A922-95FBB5C4C2DC}" dt="2022-09-30T08:09:55.300" v="132" actId="478"/>
          <ac:picMkLst>
            <pc:docMk/>
            <pc:sldMk cId="2651079462" sldId="269"/>
            <ac:picMk id="5" creationId="{FFF34047-F99E-494D-87E6-D674FE6BFF7A}"/>
          </ac:picMkLst>
        </pc:picChg>
        <pc:picChg chg="add">
          <ac:chgData name="" userId="ba44684ad8d026ef" providerId="LiveId" clId="{F620CF79-D842-47B0-A922-95FBB5C4C2DC}" dt="2022-09-30T08:10:01.791" v="134"/>
          <ac:picMkLst>
            <pc:docMk/>
            <pc:sldMk cId="2651079462" sldId="269"/>
            <ac:picMk id="9" creationId="{5735B007-7A92-432D-B970-4F3D29EFBA81}"/>
          </ac:picMkLst>
        </pc:picChg>
      </pc:sldChg>
      <pc:sldChg chg="addSp delSp modSp">
        <pc:chgData name="" userId="ba44684ad8d026ef" providerId="LiveId" clId="{F620CF79-D842-47B0-A922-95FBB5C4C2DC}" dt="2022-09-30T08:08:24.567" v="118" actId="1076"/>
        <pc:sldMkLst>
          <pc:docMk/>
          <pc:sldMk cId="3200539588" sldId="273"/>
        </pc:sldMkLst>
        <pc:spChg chg="del mod">
          <ac:chgData name="" userId="ba44684ad8d026ef" providerId="LiveId" clId="{F620CF79-D842-47B0-A922-95FBB5C4C2DC}" dt="2022-09-30T08:08:16.364" v="115" actId="478"/>
          <ac:spMkLst>
            <pc:docMk/>
            <pc:sldMk cId="3200539588" sldId="273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8:19.559" v="116" actId="478"/>
          <ac:spMkLst>
            <pc:docMk/>
            <pc:sldMk cId="3200539588" sldId="273"/>
            <ac:spMk id="4" creationId="{62100FD1-C72E-4AA0-BA05-7E5597390347}"/>
          </ac:spMkLst>
        </pc:spChg>
        <pc:picChg chg="add mod">
          <ac:chgData name="" userId="ba44684ad8d026ef" providerId="LiveId" clId="{F620CF79-D842-47B0-A922-95FBB5C4C2DC}" dt="2022-09-30T08:08:24.567" v="118" actId="1076"/>
          <ac:picMkLst>
            <pc:docMk/>
            <pc:sldMk cId="3200539588" sldId="273"/>
            <ac:picMk id="5" creationId="{9E86176F-9B26-427C-B068-909B8EF309EF}"/>
          </ac:picMkLst>
        </pc:picChg>
        <pc:picChg chg="mod">
          <ac:chgData name="" userId="ba44684ad8d026ef" providerId="LiveId" clId="{F620CF79-D842-47B0-A922-95FBB5C4C2DC}" dt="2022-09-30T08:08:11.847" v="114" actId="1076"/>
          <ac:picMkLst>
            <pc:docMk/>
            <pc:sldMk cId="3200539588" sldId="273"/>
            <ac:picMk id="6" creationId="{00000000-0000-0000-0000-000000000000}"/>
          </ac:picMkLst>
        </pc:picChg>
      </pc:sldChg>
      <pc:sldChg chg="addSp delSp modSp">
        <pc:chgData name="" userId="ba44684ad8d026ef" providerId="LiveId" clId="{F620CF79-D842-47B0-A922-95FBB5C4C2DC}" dt="2022-09-30T08:01:34.277" v="21" actId="1076"/>
        <pc:sldMkLst>
          <pc:docMk/>
          <pc:sldMk cId="1182657983" sldId="274"/>
        </pc:sldMkLst>
        <pc:spChg chg="del">
          <ac:chgData name="" userId="ba44684ad8d026ef" providerId="LiveId" clId="{F620CF79-D842-47B0-A922-95FBB5C4C2DC}" dt="2022-09-30T07:11:52.040" v="12" actId="478"/>
          <ac:spMkLst>
            <pc:docMk/>
            <pc:sldMk cId="1182657983" sldId="274"/>
            <ac:spMk id="2" creationId="{0E7CF842-2D7F-4A7B-B1BF-54FACECAE8CC}"/>
          </ac:spMkLst>
        </pc:spChg>
        <pc:spChg chg="del">
          <ac:chgData name="" userId="ba44684ad8d026ef" providerId="LiveId" clId="{F620CF79-D842-47B0-A922-95FBB5C4C2DC}" dt="2022-09-30T07:12:08.138" v="16" actId="478"/>
          <ac:spMkLst>
            <pc:docMk/>
            <pc:sldMk cId="1182657983" sldId="274"/>
            <ac:spMk id="5" creationId="{00000000-0000-0000-0000-000000000000}"/>
          </ac:spMkLst>
        </pc:spChg>
        <pc:spChg chg="add del mod">
          <ac:chgData name="" userId="ba44684ad8d026ef" providerId="LiveId" clId="{F620CF79-D842-47B0-A922-95FBB5C4C2DC}" dt="2022-09-30T07:11:55.642" v="13" actId="478"/>
          <ac:spMkLst>
            <pc:docMk/>
            <pc:sldMk cId="1182657983" sldId="274"/>
            <ac:spMk id="6" creationId="{0922612F-15E6-4366-9D5E-63656AB9389C}"/>
          </ac:spMkLst>
        </pc:spChg>
        <pc:picChg chg="mod">
          <ac:chgData name="" userId="ba44684ad8d026ef" providerId="LiveId" clId="{F620CF79-D842-47B0-A922-95FBB5C4C2DC}" dt="2022-09-30T07:12:16.851" v="19" actId="1076"/>
          <ac:picMkLst>
            <pc:docMk/>
            <pc:sldMk cId="1182657983" sldId="274"/>
            <ac:picMk id="3" creationId="{776FBFE2-B588-4F96-ABC7-844978942D34}"/>
          </ac:picMkLst>
        </pc:picChg>
        <pc:picChg chg="add mod">
          <ac:chgData name="" userId="ba44684ad8d026ef" providerId="LiveId" clId="{F620CF79-D842-47B0-A922-95FBB5C4C2DC}" dt="2022-09-30T07:12:00.508" v="15" actId="1076"/>
          <ac:picMkLst>
            <pc:docMk/>
            <pc:sldMk cId="1182657983" sldId="274"/>
            <ac:picMk id="7" creationId="{5D2B5E2E-AF52-4648-B80E-B69A08506988}"/>
          </ac:picMkLst>
        </pc:picChg>
        <pc:picChg chg="add mod">
          <ac:chgData name="" userId="ba44684ad8d026ef" providerId="LiveId" clId="{F620CF79-D842-47B0-A922-95FBB5C4C2DC}" dt="2022-09-30T08:01:34.277" v="21" actId="1076"/>
          <ac:picMkLst>
            <pc:docMk/>
            <pc:sldMk cId="1182657983" sldId="274"/>
            <ac:picMk id="8" creationId="{4EED1A7F-A6CE-409C-A1C1-812C2104C545}"/>
          </ac:picMkLst>
        </pc:picChg>
      </pc:sldChg>
      <pc:sldChg chg="addSp delSp modSp">
        <pc:chgData name="" userId="ba44684ad8d026ef" providerId="LiveId" clId="{F620CF79-D842-47B0-A922-95FBB5C4C2DC}" dt="2022-09-30T08:07:53.655" v="111" actId="14100"/>
        <pc:sldMkLst>
          <pc:docMk/>
          <pc:sldMk cId="3346110274" sldId="275"/>
        </pc:sldMkLst>
        <pc:spChg chg="del mod">
          <ac:chgData name="" userId="ba44684ad8d026ef" providerId="LiveId" clId="{F620CF79-D842-47B0-A922-95FBB5C4C2DC}" dt="2022-09-30T08:06:17.813" v="93" actId="478"/>
          <ac:spMkLst>
            <pc:docMk/>
            <pc:sldMk cId="3346110274" sldId="275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6:19.974" v="94" actId="478"/>
          <ac:spMkLst>
            <pc:docMk/>
            <pc:sldMk cId="3346110274" sldId="275"/>
            <ac:spMk id="5" creationId="{32377F7D-7102-4761-9433-61D8DC7080F1}"/>
          </ac:spMkLst>
        </pc:spChg>
        <pc:spChg chg="del mod">
          <ac:chgData name="" userId="ba44684ad8d026ef" providerId="LiveId" clId="{F620CF79-D842-47B0-A922-95FBB5C4C2DC}" dt="2022-09-30T08:06:34.806" v="99" actId="478"/>
          <ac:spMkLst>
            <pc:docMk/>
            <pc:sldMk cId="3346110274" sldId="275"/>
            <ac:spMk id="6" creationId="{750A1597-E75C-407B-B5AE-C8E6D32DF269}"/>
          </ac:spMkLst>
        </pc:spChg>
        <pc:spChg chg="add del mod">
          <ac:chgData name="" userId="ba44684ad8d026ef" providerId="LiveId" clId="{F620CF79-D842-47B0-A922-95FBB5C4C2DC}" dt="2022-09-30T08:06:37.410" v="100" actId="478"/>
          <ac:spMkLst>
            <pc:docMk/>
            <pc:sldMk cId="3346110274" sldId="275"/>
            <ac:spMk id="9" creationId="{81A4F74D-5A7B-4B1C-B89D-0D434852CC01}"/>
          </ac:spMkLst>
        </pc:spChg>
        <pc:picChg chg="mod modCrop">
          <ac:chgData name="" userId="ba44684ad8d026ef" providerId="LiveId" clId="{F620CF79-D842-47B0-A922-95FBB5C4C2DC}" dt="2022-09-30T08:07:53.655" v="111" actId="14100"/>
          <ac:picMkLst>
            <pc:docMk/>
            <pc:sldMk cId="3346110274" sldId="275"/>
            <ac:picMk id="4" creationId="{00000000-0000-0000-0000-000000000000}"/>
          </ac:picMkLst>
        </pc:picChg>
        <pc:picChg chg="add mod">
          <ac:chgData name="" userId="ba44684ad8d026ef" providerId="LiveId" clId="{F620CF79-D842-47B0-A922-95FBB5C4C2DC}" dt="2022-09-30T08:06:24.903" v="96" actId="1076"/>
          <ac:picMkLst>
            <pc:docMk/>
            <pc:sldMk cId="3346110274" sldId="275"/>
            <ac:picMk id="7" creationId="{E974CEE7-B273-4AF0-AFE8-226C84C5060C}"/>
          </ac:picMkLst>
        </pc:picChg>
        <pc:picChg chg="add mod">
          <ac:chgData name="" userId="ba44684ad8d026ef" providerId="LiveId" clId="{F620CF79-D842-47B0-A922-95FBB5C4C2DC}" dt="2022-09-30T08:06:44.376" v="102" actId="1076"/>
          <ac:picMkLst>
            <pc:docMk/>
            <pc:sldMk cId="3346110274" sldId="275"/>
            <ac:picMk id="10" creationId="{3232655B-B083-4989-AA4F-6CE6E8EDBABD}"/>
          </ac:picMkLst>
        </pc:picChg>
      </pc:sldChg>
      <pc:sldChg chg="addSp delSp modSp">
        <pc:chgData name="" userId="ba44684ad8d026ef" providerId="LiveId" clId="{F620CF79-D842-47B0-A922-95FBB5C4C2DC}" dt="2022-09-30T08:09:16.654" v="128" actId="1076"/>
        <pc:sldMkLst>
          <pc:docMk/>
          <pc:sldMk cId="3049878245" sldId="276"/>
        </pc:sldMkLst>
        <pc:spChg chg="del mod">
          <ac:chgData name="" userId="ba44684ad8d026ef" providerId="LiveId" clId="{F620CF79-D842-47B0-A922-95FBB5C4C2DC}" dt="2022-09-30T08:08:37.801" v="120" actId="478"/>
          <ac:spMkLst>
            <pc:docMk/>
            <pc:sldMk cId="3049878245" sldId="276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8:41.641" v="121" actId="478"/>
          <ac:spMkLst>
            <pc:docMk/>
            <pc:sldMk cId="3049878245" sldId="276"/>
            <ac:spMk id="5" creationId="{AC6B49F9-8E0A-446D-9397-3CF0AB4E432B}"/>
          </ac:spMkLst>
        </pc:spChg>
        <pc:picChg chg="mod modCrop">
          <ac:chgData name="" userId="ba44684ad8d026ef" providerId="LiveId" clId="{F620CF79-D842-47B0-A922-95FBB5C4C2DC}" dt="2022-09-30T08:09:16.654" v="128" actId="1076"/>
          <ac:picMkLst>
            <pc:docMk/>
            <pc:sldMk cId="3049878245" sldId="276"/>
            <ac:picMk id="3" creationId="{00000000-0000-0000-0000-000000000000}"/>
          </ac:picMkLst>
        </pc:picChg>
        <pc:picChg chg="add mod">
          <ac:chgData name="" userId="ba44684ad8d026ef" providerId="LiveId" clId="{F620CF79-D842-47B0-A922-95FBB5C4C2DC}" dt="2022-09-30T08:08:46.919" v="123" actId="1076"/>
          <ac:picMkLst>
            <pc:docMk/>
            <pc:sldMk cId="3049878245" sldId="276"/>
            <ac:picMk id="6" creationId="{E206334E-396C-4049-B7EA-EAA871ED36D3}"/>
          </ac:picMkLst>
        </pc:picChg>
      </pc:sldChg>
      <pc:sldChg chg="addSp delSp modSp">
        <pc:chgData name="" userId="ba44684ad8d026ef" providerId="LiveId" clId="{F620CF79-D842-47B0-A922-95FBB5C4C2DC}" dt="2022-09-30T08:04:56.225" v="80" actId="1076"/>
        <pc:sldMkLst>
          <pc:docMk/>
          <pc:sldMk cId="1733078714" sldId="277"/>
        </pc:sldMkLst>
        <pc:spChg chg="del">
          <ac:chgData name="" userId="ba44684ad8d026ef" providerId="LiveId" clId="{F620CF79-D842-47B0-A922-95FBB5C4C2DC}" dt="2022-09-30T08:04:26.267" v="73" actId="478"/>
          <ac:spMkLst>
            <pc:docMk/>
            <pc:sldMk cId="1733078714" sldId="277"/>
            <ac:spMk id="2" creationId="{0E7CF842-2D7F-4A7B-B1BF-54FACECAE8CC}"/>
          </ac:spMkLst>
        </pc:spChg>
        <pc:spChg chg="add del mod">
          <ac:chgData name="" userId="ba44684ad8d026ef" providerId="LiveId" clId="{F620CF79-D842-47B0-A922-95FBB5C4C2DC}" dt="2022-09-30T08:04:29.723" v="74" actId="478"/>
          <ac:spMkLst>
            <pc:docMk/>
            <pc:sldMk cId="1733078714" sldId="277"/>
            <ac:spMk id="4" creationId="{25E45CC4-CBB2-4DB4-9C26-3F404E24E1B3}"/>
          </ac:spMkLst>
        </pc:spChg>
        <pc:graphicFrameChg chg="del">
          <ac:chgData name="" userId="ba44684ad8d026ef" providerId="LiveId" clId="{F620CF79-D842-47B0-A922-95FBB5C4C2DC}" dt="2022-09-30T08:04:49.270" v="77" actId="478"/>
          <ac:graphicFrameMkLst>
            <pc:docMk/>
            <pc:sldMk cId="1733078714" sldId="277"/>
            <ac:graphicFrameMk id="5" creationId="{00000000-0000-0000-0000-000000000000}"/>
          </ac:graphicFrameMkLst>
        </pc:graphicFrameChg>
        <pc:picChg chg="add mod">
          <ac:chgData name="" userId="ba44684ad8d026ef" providerId="LiveId" clId="{F620CF79-D842-47B0-A922-95FBB5C4C2DC}" dt="2022-09-30T08:04:34.872" v="76" actId="1076"/>
          <ac:picMkLst>
            <pc:docMk/>
            <pc:sldMk cId="1733078714" sldId="277"/>
            <ac:picMk id="6" creationId="{1EBC113C-08EC-4F47-84DD-27E606C238E2}"/>
          </ac:picMkLst>
        </pc:picChg>
        <pc:picChg chg="add mod">
          <ac:chgData name="" userId="ba44684ad8d026ef" providerId="LiveId" clId="{F620CF79-D842-47B0-A922-95FBB5C4C2DC}" dt="2022-09-30T08:04:56.225" v="80" actId="1076"/>
          <ac:picMkLst>
            <pc:docMk/>
            <pc:sldMk cId="1733078714" sldId="277"/>
            <ac:picMk id="7" creationId="{2DE16C10-3463-44DE-84F4-76B8362EF9A5}"/>
          </ac:picMkLst>
        </pc:picChg>
      </pc:sldChg>
    </pc:docChg>
  </pc:docChgLst>
  <pc:docChgLst>
    <pc:chgData userId="ba44684ad8d026ef" providerId="LiveId" clId="{1AEF6F90-4AF4-4B1D-8583-D4DC26FD7A0B}"/>
    <pc:docChg chg="custSel modSld">
      <pc:chgData name="" userId="ba44684ad8d026ef" providerId="LiveId" clId="{1AEF6F90-4AF4-4B1D-8583-D4DC26FD7A0B}" dt="2022-09-30T01:46:20.100" v="71" actId="179"/>
      <pc:docMkLst>
        <pc:docMk/>
      </pc:docMkLst>
      <pc:sldChg chg="addSp delSp modSp">
        <pc:chgData name="" userId="ba44684ad8d026ef" providerId="LiveId" clId="{1AEF6F90-4AF4-4B1D-8583-D4DC26FD7A0B}" dt="2022-09-30T01:38:55.568" v="15" actId="1076"/>
        <pc:sldMkLst>
          <pc:docMk/>
          <pc:sldMk cId="349541361" sldId="256"/>
        </pc:sldMkLst>
        <pc:spChg chg="mod">
          <ac:chgData name="" userId="ba44684ad8d026ef" providerId="LiveId" clId="{1AEF6F90-4AF4-4B1D-8583-D4DC26FD7A0B}" dt="2022-09-30T01:38:40.942" v="13" actId="1076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1AEF6F90-4AF4-4B1D-8583-D4DC26FD7A0B}" dt="2022-09-30T01:38:17.641" v="0" actId="478"/>
          <ac:spMkLst>
            <pc:docMk/>
            <pc:sldMk cId="349541361" sldId="256"/>
            <ac:spMk id="13" creationId="{91AB9BA5-C00B-4F71-A5CD-81F8D6DD82CA}"/>
          </ac:spMkLst>
        </pc:spChg>
        <pc:picChg chg="add mod">
          <ac:chgData name="" userId="ba44684ad8d026ef" providerId="LiveId" clId="{1AEF6F90-4AF4-4B1D-8583-D4DC26FD7A0B}" dt="2022-09-30T01:38:38.101" v="12" actId="1076"/>
          <ac:picMkLst>
            <pc:docMk/>
            <pc:sldMk cId="349541361" sldId="256"/>
            <ac:picMk id="2" creationId="{06A775D5-7C19-4DAD-B5D0-E7944857948C}"/>
          </ac:picMkLst>
        </pc:picChg>
        <pc:picChg chg="add mod">
          <ac:chgData name="" userId="ba44684ad8d026ef" providerId="LiveId" clId="{1AEF6F90-4AF4-4B1D-8583-D4DC26FD7A0B}" dt="2022-09-30T01:38:55.568" v="15" actId="1076"/>
          <ac:picMkLst>
            <pc:docMk/>
            <pc:sldMk cId="349541361" sldId="256"/>
            <ac:picMk id="3" creationId="{1CAA77D4-25D1-4059-BF1B-FDAD9F937185}"/>
          </ac:picMkLst>
        </pc:picChg>
        <pc:picChg chg="del">
          <ac:chgData name="" userId="ba44684ad8d026ef" providerId="LiveId" clId="{1AEF6F90-4AF4-4B1D-8583-D4DC26FD7A0B}" dt="2022-09-30T01:38:19.932" v="1" actId="478"/>
          <ac:picMkLst>
            <pc:docMk/>
            <pc:sldMk cId="349541361" sldId="256"/>
            <ac:picMk id="12" creationId="{952C0555-60C5-44CA-B959-F289D99880ED}"/>
          </ac:picMkLst>
        </pc:picChg>
      </pc:sldChg>
      <pc:sldChg chg="modSp">
        <pc:chgData name="" userId="ba44684ad8d026ef" providerId="LiveId" clId="{1AEF6F90-4AF4-4B1D-8583-D4DC26FD7A0B}" dt="2022-09-30T01:38:33.475" v="4" actId="27636"/>
        <pc:sldMkLst>
          <pc:docMk/>
          <pc:sldMk cId="2568390125" sldId="259"/>
        </pc:sldMkLst>
        <pc:spChg chg="mod">
          <ac:chgData name="" userId="ba44684ad8d026ef" providerId="LiveId" clId="{1AEF6F90-4AF4-4B1D-8583-D4DC26FD7A0B}" dt="2022-09-30T01:38:33.475" v="4" actId="27636"/>
          <ac:spMkLst>
            <pc:docMk/>
            <pc:sldMk cId="2568390125" sldId="259"/>
            <ac:spMk id="3" creationId="{FE8C8B5A-7CA6-42E7-94BD-D37B5F44CBFD}"/>
          </ac:spMkLst>
        </pc:spChg>
      </pc:sldChg>
      <pc:sldChg chg="modSp">
        <pc:chgData name="" userId="ba44684ad8d026ef" providerId="LiveId" clId="{1AEF6F90-4AF4-4B1D-8583-D4DC26FD7A0B}" dt="2022-09-30T01:42:47.414" v="47" actId="113"/>
        <pc:sldMkLst>
          <pc:docMk/>
          <pc:sldMk cId="2509214867" sldId="260"/>
        </pc:sldMkLst>
        <pc:spChg chg="mod">
          <ac:chgData name="" userId="ba44684ad8d026ef" providerId="LiveId" clId="{1AEF6F90-4AF4-4B1D-8583-D4DC26FD7A0B}" dt="2022-09-30T01:42:41.887" v="46" actId="14100"/>
          <ac:spMkLst>
            <pc:docMk/>
            <pc:sldMk cId="2509214867" sldId="260"/>
            <ac:spMk id="3" creationId="{37C616DE-A6F0-4F13-B8DB-7188D65B0E26}"/>
          </ac:spMkLst>
        </pc:spChg>
        <pc:spChg chg="mod">
          <ac:chgData name="" userId="ba44684ad8d026ef" providerId="LiveId" clId="{1AEF6F90-4AF4-4B1D-8583-D4DC26FD7A0B}" dt="2022-09-30T01:42:47.414" v="47" actId="113"/>
          <ac:spMkLst>
            <pc:docMk/>
            <pc:sldMk cId="2509214867" sldId="260"/>
            <ac:spMk id="5" creationId="{322B41C4-75EE-4DF0-83E1-89BAF270FB9A}"/>
          </ac:spMkLst>
        </pc:spChg>
      </pc:sldChg>
      <pc:sldChg chg="modSp">
        <pc:chgData name="" userId="ba44684ad8d026ef" providerId="LiveId" clId="{1AEF6F90-4AF4-4B1D-8583-D4DC26FD7A0B}" dt="2022-09-30T01:44:14.368" v="54"/>
        <pc:sldMkLst>
          <pc:docMk/>
          <pc:sldMk cId="2735012284" sldId="261"/>
        </pc:sldMkLst>
        <pc:spChg chg="mod">
          <ac:chgData name="" userId="ba44684ad8d026ef" providerId="LiveId" clId="{1AEF6F90-4AF4-4B1D-8583-D4DC26FD7A0B}" dt="2022-09-30T01:44:14.368" v="54"/>
          <ac:spMkLst>
            <pc:docMk/>
            <pc:sldMk cId="2735012284" sldId="261"/>
            <ac:spMk id="2" creationId="{0E7CF842-2D7F-4A7B-B1BF-54FACECAE8CC}"/>
          </ac:spMkLst>
        </pc:spChg>
      </pc:sldChg>
      <pc:sldChg chg="modSp">
        <pc:chgData name="" userId="ba44684ad8d026ef" providerId="LiveId" clId="{1AEF6F90-4AF4-4B1D-8583-D4DC26FD7A0B}" dt="2022-09-30T01:39:50.988" v="23" actId="1076"/>
        <pc:sldMkLst>
          <pc:docMk/>
          <pc:sldMk cId="514436276" sldId="262"/>
        </pc:sldMkLst>
        <pc:spChg chg="mod">
          <ac:chgData name="" userId="ba44684ad8d026ef" providerId="LiveId" clId="{1AEF6F90-4AF4-4B1D-8583-D4DC26FD7A0B}" dt="2022-09-30T01:39:50.988" v="23" actId="1076"/>
          <ac:spMkLst>
            <pc:docMk/>
            <pc:sldMk cId="514436276" sldId="262"/>
            <ac:spMk id="2" creationId="{00000000-0000-0000-0000-000000000000}"/>
          </ac:spMkLst>
        </pc:spChg>
        <pc:spChg chg="mod">
          <ac:chgData name="" userId="ba44684ad8d026ef" providerId="LiveId" clId="{1AEF6F90-4AF4-4B1D-8583-D4DC26FD7A0B}" dt="2022-09-30T01:39:46.476" v="22" actId="122"/>
          <ac:spMkLst>
            <pc:docMk/>
            <pc:sldMk cId="514436276" sldId="262"/>
            <ac:spMk id="17" creationId="{44720221-5872-4C1C-82CD-7357C8315196}"/>
          </ac:spMkLst>
        </pc:spChg>
      </pc:sldChg>
      <pc:sldChg chg="modSp">
        <pc:chgData name="" userId="ba44684ad8d026ef" providerId="LiveId" clId="{1AEF6F90-4AF4-4B1D-8583-D4DC26FD7A0B}" dt="2022-09-30T01:44:05.495" v="53"/>
        <pc:sldMkLst>
          <pc:docMk/>
          <pc:sldMk cId="837667819" sldId="263"/>
        </pc:sldMkLst>
        <pc:spChg chg="mod">
          <ac:chgData name="" userId="ba44684ad8d026ef" providerId="LiveId" clId="{1AEF6F90-4AF4-4B1D-8583-D4DC26FD7A0B}" dt="2022-09-30T01:44:05.495" v="53"/>
          <ac:spMkLst>
            <pc:docMk/>
            <pc:sldMk cId="837667819" sldId="263"/>
            <ac:spMk id="2" creationId="{0E7CF842-2D7F-4A7B-B1BF-54FACECAE8CC}"/>
          </ac:spMkLst>
        </pc:spChg>
        <pc:spChg chg="mod">
          <ac:chgData name="" userId="ba44684ad8d026ef" providerId="LiveId" clId="{1AEF6F90-4AF4-4B1D-8583-D4DC26FD7A0B}" dt="2022-09-30T01:44:01.403" v="52" actId="113"/>
          <ac:spMkLst>
            <pc:docMk/>
            <pc:sldMk cId="837667819" sldId="263"/>
            <ac:spMk id="6" creationId="{750A1597-E75C-407B-B5AE-C8E6D32DF269}"/>
          </ac:spMkLst>
        </pc:spChg>
        <pc:picChg chg="mod">
          <ac:chgData name="" userId="ba44684ad8d026ef" providerId="LiveId" clId="{1AEF6F90-4AF4-4B1D-8583-D4DC26FD7A0B}" dt="2022-09-30T01:43:32.625" v="50"/>
          <ac:picMkLst>
            <pc:docMk/>
            <pc:sldMk cId="837667819" sldId="263"/>
            <ac:picMk id="3" creationId="{00000000-0000-0000-0000-000000000000}"/>
          </ac:picMkLst>
        </pc:picChg>
      </pc:sldChg>
      <pc:sldChg chg="modSp">
        <pc:chgData name="" userId="ba44684ad8d026ef" providerId="LiveId" clId="{1AEF6F90-4AF4-4B1D-8583-D4DC26FD7A0B}" dt="2022-09-30T01:46:20.100" v="71" actId="179"/>
        <pc:sldMkLst>
          <pc:docMk/>
          <pc:sldMk cId="1519434007" sldId="268"/>
        </pc:sldMkLst>
        <pc:spChg chg="mod">
          <ac:chgData name="" userId="ba44684ad8d026ef" providerId="LiveId" clId="{1AEF6F90-4AF4-4B1D-8583-D4DC26FD7A0B}" dt="2022-09-30T01:46:20.100" v="71" actId="179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1AEF6F90-4AF4-4B1D-8583-D4DC26FD7A0B}" dt="2022-09-30T01:44:50.362" v="57"/>
        <pc:sldMkLst>
          <pc:docMk/>
          <pc:sldMk cId="3200539588" sldId="273"/>
        </pc:sldMkLst>
        <pc:spChg chg="mod">
          <ac:chgData name="" userId="ba44684ad8d026ef" providerId="LiveId" clId="{1AEF6F90-4AF4-4B1D-8583-D4DC26FD7A0B}" dt="2022-09-30T01:38:33.618" v="10" actId="27636"/>
          <ac:spMkLst>
            <pc:docMk/>
            <pc:sldMk cId="3200539588" sldId="273"/>
            <ac:spMk id="2" creationId="{0E7CF842-2D7F-4A7B-B1BF-54FACECAE8CC}"/>
          </ac:spMkLst>
        </pc:spChg>
        <pc:picChg chg="mod">
          <ac:chgData name="" userId="ba44684ad8d026ef" providerId="LiveId" clId="{1AEF6F90-4AF4-4B1D-8583-D4DC26FD7A0B}" dt="2022-09-30T01:44:50.362" v="57"/>
          <ac:picMkLst>
            <pc:docMk/>
            <pc:sldMk cId="3200539588" sldId="273"/>
            <ac:picMk id="6" creationId="{00000000-0000-0000-0000-000000000000}"/>
          </ac:picMkLst>
        </pc:picChg>
      </pc:sldChg>
      <pc:sldChg chg="addSp delSp modSp">
        <pc:chgData name="" userId="ba44684ad8d026ef" providerId="LiveId" clId="{1AEF6F90-4AF4-4B1D-8583-D4DC26FD7A0B}" dt="2022-09-30T01:42:10.806" v="43" actId="1076"/>
        <pc:sldMkLst>
          <pc:docMk/>
          <pc:sldMk cId="1182657983" sldId="274"/>
        </pc:sldMkLst>
        <pc:spChg chg="mod">
          <ac:chgData name="" userId="ba44684ad8d026ef" providerId="LiveId" clId="{1AEF6F90-4AF4-4B1D-8583-D4DC26FD7A0B}" dt="2022-09-30T01:39:57.440" v="24"/>
          <ac:spMkLst>
            <pc:docMk/>
            <pc:sldMk cId="1182657983" sldId="274"/>
            <ac:spMk id="2" creationId="{0E7CF842-2D7F-4A7B-B1BF-54FACECAE8CC}"/>
          </ac:spMkLst>
        </pc:spChg>
        <pc:spChg chg="mod">
          <ac:chgData name="" userId="ba44684ad8d026ef" providerId="LiveId" clId="{1AEF6F90-4AF4-4B1D-8583-D4DC26FD7A0B}" dt="2022-09-30T01:40:52.449" v="40" actId="948"/>
          <ac:spMkLst>
            <pc:docMk/>
            <pc:sldMk cId="1182657983" sldId="274"/>
            <ac:spMk id="5" creationId="{00000000-0000-0000-0000-000000000000}"/>
          </ac:spMkLst>
        </pc:spChg>
        <pc:spChg chg="del">
          <ac:chgData name="" userId="ba44684ad8d026ef" providerId="LiveId" clId="{1AEF6F90-4AF4-4B1D-8583-D4DC26FD7A0B}" dt="2022-09-30T01:40:16.580" v="28" actId="478"/>
          <ac:spMkLst>
            <pc:docMk/>
            <pc:sldMk cId="1182657983" sldId="274"/>
            <ac:spMk id="9" creationId="{00000000-0000-0000-0000-000000000000}"/>
          </ac:spMkLst>
        </pc:spChg>
        <pc:spChg chg="del">
          <ac:chgData name="" userId="ba44684ad8d026ef" providerId="LiveId" clId="{1AEF6F90-4AF4-4B1D-8583-D4DC26FD7A0B}" dt="2022-09-30T01:40:14.797" v="27" actId="478"/>
          <ac:spMkLst>
            <pc:docMk/>
            <pc:sldMk cId="1182657983" sldId="274"/>
            <ac:spMk id="10" creationId="{00000000-0000-0000-0000-000000000000}"/>
          </ac:spMkLst>
        </pc:spChg>
        <pc:picChg chg="add mod">
          <ac:chgData name="" userId="ba44684ad8d026ef" providerId="LiveId" clId="{1AEF6F90-4AF4-4B1D-8583-D4DC26FD7A0B}" dt="2022-09-30T01:42:10.806" v="43" actId="1076"/>
          <ac:picMkLst>
            <pc:docMk/>
            <pc:sldMk cId="1182657983" sldId="274"/>
            <ac:picMk id="3" creationId="{776FBFE2-B588-4F96-ABC7-844978942D34}"/>
          </ac:picMkLst>
        </pc:picChg>
        <pc:picChg chg="del">
          <ac:chgData name="" userId="ba44684ad8d026ef" providerId="LiveId" clId="{1AEF6F90-4AF4-4B1D-8583-D4DC26FD7A0B}" dt="2022-09-30T01:42:03.681" v="41" actId="478"/>
          <ac:picMkLst>
            <pc:docMk/>
            <pc:sldMk cId="1182657983" sldId="274"/>
            <ac:picMk id="4" creationId="{00000000-0000-0000-0000-000000000000}"/>
          </ac:picMkLst>
        </pc:picChg>
      </pc:sldChg>
      <pc:sldChg chg="modSp">
        <pc:chgData name="" userId="ba44684ad8d026ef" providerId="LiveId" clId="{1AEF6F90-4AF4-4B1D-8583-D4DC26FD7A0B}" dt="2022-09-30T01:43:53.017" v="51" actId="113"/>
        <pc:sldMkLst>
          <pc:docMk/>
          <pc:sldMk cId="3346110274" sldId="275"/>
        </pc:sldMkLst>
        <pc:spChg chg="mod">
          <ac:chgData name="" userId="ba44684ad8d026ef" providerId="LiveId" clId="{1AEF6F90-4AF4-4B1D-8583-D4DC26FD7A0B}" dt="2022-09-30T01:38:33.605" v="9" actId="27636"/>
          <ac:spMkLst>
            <pc:docMk/>
            <pc:sldMk cId="3346110274" sldId="275"/>
            <ac:spMk id="2" creationId="{0E7CF842-2D7F-4A7B-B1BF-54FACECAE8CC}"/>
          </ac:spMkLst>
        </pc:spChg>
        <pc:spChg chg="mod">
          <ac:chgData name="" userId="ba44684ad8d026ef" providerId="LiveId" clId="{1AEF6F90-4AF4-4B1D-8583-D4DC26FD7A0B}" dt="2022-09-30T01:43:53.017" v="51" actId="113"/>
          <ac:spMkLst>
            <pc:docMk/>
            <pc:sldMk cId="3346110274" sldId="275"/>
            <ac:spMk id="6" creationId="{750A1597-E75C-407B-B5AE-C8E6D32DF269}"/>
          </ac:spMkLst>
        </pc:spChg>
      </pc:sldChg>
      <pc:sldChg chg="modSp">
        <pc:chgData name="" userId="ba44684ad8d026ef" providerId="LiveId" clId="{1AEF6F90-4AF4-4B1D-8583-D4DC26FD7A0B}" dt="2022-09-30T01:38:33.658" v="11" actId="27636"/>
        <pc:sldMkLst>
          <pc:docMk/>
          <pc:sldMk cId="3049878245" sldId="276"/>
        </pc:sldMkLst>
        <pc:spChg chg="mod">
          <ac:chgData name="" userId="ba44684ad8d026ef" providerId="LiveId" clId="{1AEF6F90-4AF4-4B1D-8583-D4DC26FD7A0B}" dt="2022-09-30T01:38:33.658" v="11" actId="27636"/>
          <ac:spMkLst>
            <pc:docMk/>
            <pc:sldMk cId="3049878245" sldId="276"/>
            <ac:spMk id="2" creationId="{0E7CF842-2D7F-4A7B-B1BF-54FACECAE8CC}"/>
          </ac:spMkLst>
        </pc:spChg>
      </pc:sldChg>
      <pc:sldChg chg="modSp">
        <pc:chgData name="" userId="ba44684ad8d026ef" providerId="LiveId" clId="{1AEF6F90-4AF4-4B1D-8583-D4DC26FD7A0B}" dt="2022-09-30T01:44:31.814" v="56" actId="1076"/>
        <pc:sldMkLst>
          <pc:docMk/>
          <pc:sldMk cId="1733078714" sldId="277"/>
        </pc:sldMkLst>
        <pc:spChg chg="mod">
          <ac:chgData name="" userId="ba44684ad8d026ef" providerId="LiveId" clId="{1AEF6F90-4AF4-4B1D-8583-D4DC26FD7A0B}" dt="2022-09-30T01:44:19.455" v="55"/>
          <ac:spMkLst>
            <pc:docMk/>
            <pc:sldMk cId="1733078714" sldId="277"/>
            <ac:spMk id="2" creationId="{0E7CF842-2D7F-4A7B-B1BF-54FACECAE8CC}"/>
          </ac:spMkLst>
        </pc:spChg>
        <pc:graphicFrameChg chg="mod modGraphic">
          <ac:chgData name="" userId="ba44684ad8d026ef" providerId="LiveId" clId="{1AEF6F90-4AF4-4B1D-8583-D4DC26FD7A0B}" dt="2022-09-30T01:44:31.814" v="56" actId="1076"/>
          <ac:graphicFrameMkLst>
            <pc:docMk/>
            <pc:sldMk cId="1733078714" sldId="277"/>
            <ac:graphicFrameMk id="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참고용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105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참고용</a:t>
            </a:r>
            <a:endParaRPr lang="en-US" altLang="ko-KR" dirty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[Q&amp;A] </a:t>
            </a:r>
            <a:r>
              <a:rPr lang="ko-KR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코로나 시대 미디어 사용법 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 | </a:t>
            </a:r>
            <a:r>
              <a:rPr lang="ko-KR" altLang="en-US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하루종일</a:t>
            </a:r>
            <a:r>
              <a:rPr lang="ko-KR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미디어만 보는 아이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</a:t>
            </a:r>
            <a:r>
              <a:rPr lang="ko-KR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어떻게 해야할까요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[</a:t>
            </a:r>
            <a:r>
              <a:rPr lang="ko-KR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오은영의 </a:t>
            </a:r>
            <a:r>
              <a:rPr lang="ko-KR" altLang="en-US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버킷리스트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</a:t>
            </a:r>
            <a:r>
              <a:rPr lang="en-US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olleh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키즈랜드</a:t>
            </a: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</a:t>
            </a:r>
          </a:p>
          <a:p>
            <a:r>
              <a:rPr lang="ko-KR" altLang="en-US" dirty="0"/>
              <a:t>  </a:t>
            </a:r>
            <a:r>
              <a:rPr lang="en-US" altLang="ko-KR" dirty="0"/>
              <a:t>https://www.youtube.com/watch?v=dwVCl0110Og</a:t>
            </a:r>
          </a:p>
          <a:p>
            <a:endParaRPr lang="en-US" altLang="ko-KR" dirty="0"/>
          </a:p>
          <a:p>
            <a:pPr marL="0" indent="0">
              <a:buFont typeface="+mj-lt"/>
              <a:buNone/>
            </a:pP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유의점</a:t>
            </a: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미디어와 함께하는 삶 속에서 바르게 사용해야 함을 인지시키기 위한 설계의 </a:t>
            </a:r>
            <a:r>
              <a:rPr lang="ko-KR" altLang="en-US" sz="1200" baseline="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동기유발임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95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5948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9047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일상생활 속에서 </a:t>
            </a:r>
            <a:r>
              <a:rPr lang="ko-KR" altLang="en-US" dirty="0" err="1"/>
              <a:t>성인권이</a:t>
            </a:r>
            <a:r>
              <a:rPr lang="ko-KR" altLang="en-US" dirty="0"/>
              <a:t> 필요하듯 </a:t>
            </a:r>
            <a:r>
              <a:rPr lang="ko-KR" altLang="en-US" dirty="0" err="1"/>
              <a:t>성인권의</a:t>
            </a:r>
            <a:r>
              <a:rPr lang="ko-KR" altLang="en-US" dirty="0"/>
              <a:t> 가치</a:t>
            </a:r>
            <a:r>
              <a:rPr lang="en-US" altLang="ko-KR" dirty="0"/>
              <a:t>(</a:t>
            </a:r>
            <a:r>
              <a:rPr lang="ko-KR" altLang="en-US" dirty="0"/>
              <a:t>인권</a:t>
            </a:r>
            <a:r>
              <a:rPr lang="en-US" altLang="ko-KR" dirty="0"/>
              <a:t>, </a:t>
            </a:r>
            <a:r>
              <a:rPr lang="ko-KR" altLang="en-US" dirty="0"/>
              <a:t>존중</a:t>
            </a:r>
            <a:r>
              <a:rPr lang="en-US" altLang="ko-KR" dirty="0"/>
              <a:t>, </a:t>
            </a:r>
            <a:r>
              <a:rPr lang="ko-KR" altLang="en-US" dirty="0"/>
              <a:t>평등</a:t>
            </a:r>
            <a:r>
              <a:rPr lang="en-US" altLang="ko-KR" dirty="0"/>
              <a:t>, </a:t>
            </a:r>
            <a:r>
              <a:rPr lang="ko-KR" altLang="en-US" dirty="0"/>
              <a:t>성적자기결정권 등</a:t>
            </a:r>
            <a:r>
              <a:rPr lang="en-US" altLang="ko-KR" dirty="0"/>
              <a:t>)</a:t>
            </a:r>
            <a:r>
              <a:rPr lang="ko-KR" altLang="en-US" dirty="0"/>
              <a:t>가 미디어에서도 필요함을 스스로 인식할 수 있도록 유도하기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455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일상생활 속에서 </a:t>
            </a:r>
            <a:r>
              <a:rPr lang="ko-KR" altLang="en-US" dirty="0" err="1"/>
              <a:t>성인권이</a:t>
            </a:r>
            <a:r>
              <a:rPr lang="ko-KR" altLang="en-US" dirty="0"/>
              <a:t> 필요하듯 </a:t>
            </a:r>
            <a:r>
              <a:rPr lang="ko-KR" altLang="en-US" dirty="0" err="1"/>
              <a:t>성인권의</a:t>
            </a:r>
            <a:r>
              <a:rPr lang="ko-KR" altLang="en-US" dirty="0"/>
              <a:t> 가치</a:t>
            </a:r>
            <a:r>
              <a:rPr lang="en-US" altLang="ko-KR" dirty="0"/>
              <a:t>(</a:t>
            </a:r>
            <a:r>
              <a:rPr lang="ko-KR" altLang="en-US" dirty="0"/>
              <a:t>인권</a:t>
            </a:r>
            <a:r>
              <a:rPr lang="en-US" altLang="ko-KR" dirty="0"/>
              <a:t>, </a:t>
            </a:r>
            <a:r>
              <a:rPr lang="ko-KR" altLang="en-US" dirty="0"/>
              <a:t>존중</a:t>
            </a:r>
            <a:r>
              <a:rPr lang="en-US" altLang="ko-KR" dirty="0"/>
              <a:t>, </a:t>
            </a:r>
            <a:r>
              <a:rPr lang="ko-KR" altLang="en-US" dirty="0"/>
              <a:t>평등</a:t>
            </a:r>
            <a:r>
              <a:rPr lang="en-US" altLang="ko-KR" dirty="0"/>
              <a:t>, </a:t>
            </a:r>
            <a:r>
              <a:rPr lang="ko-KR" altLang="en-US" dirty="0"/>
              <a:t>성적자기결정권 등</a:t>
            </a:r>
            <a:r>
              <a:rPr lang="en-US" altLang="ko-KR" dirty="0"/>
              <a:t>)</a:t>
            </a:r>
            <a:r>
              <a:rPr lang="ko-KR" altLang="en-US" dirty="0"/>
              <a:t>가 미디어에서도  필요함을 스스로 인식할 수 있도록 유도하기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278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미디어를 무분별적으로 신청할 경우의 부작용을 정확하게 인식시키기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미디어를 톺아보는 기본적인 태도 중 하나</a:t>
            </a:r>
            <a:r>
              <a:rPr lang="en-US" altLang="ko-KR" dirty="0"/>
              <a:t>,</a:t>
            </a:r>
            <a:r>
              <a:rPr lang="ko-KR" altLang="en-US" dirty="0"/>
              <a:t> 비판적 시각으로 보기와 연결하기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698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2450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미디어에서 </a:t>
            </a:r>
            <a:r>
              <a:rPr lang="ko-KR" altLang="en-US" dirty="0" err="1"/>
              <a:t>성인권이</a:t>
            </a:r>
            <a:r>
              <a:rPr lang="ko-KR" altLang="en-US" dirty="0"/>
              <a:t> 존중되지 않는</a:t>
            </a:r>
            <a:r>
              <a:rPr lang="ko-KR" altLang="en-US" baseline="0" dirty="0"/>
              <a:t> 장면의 특징들을 </a:t>
            </a:r>
            <a:r>
              <a:rPr lang="ko-KR" altLang="en-US" dirty="0"/>
              <a:t>체크되는 </a:t>
            </a:r>
            <a:r>
              <a:rPr lang="ko-KR" altLang="en-US" dirty="0" err="1"/>
              <a:t>문장임을</a:t>
            </a:r>
            <a:r>
              <a:rPr lang="ko-KR" altLang="en-US" dirty="0"/>
              <a:t> 인식시키기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미디어를 톺아보는 기본적인 태도 중 하나</a:t>
            </a:r>
            <a:r>
              <a:rPr lang="en-US" altLang="ko-KR" dirty="0"/>
              <a:t>,</a:t>
            </a:r>
            <a:r>
              <a:rPr lang="ko-KR" altLang="en-US" dirty="0"/>
              <a:t> 성인지 감수성으로 살펴보기와 연결하기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874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77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2379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2" indent="0">
              <a:buNone/>
            </a:pPr>
            <a:endParaRPr lang="en-US" altLang="ko-KR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87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434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6A775D5-7C19-4DAD-B5D0-E79448579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223" y="552506"/>
            <a:ext cx="3468925" cy="83522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CAA77D4-25D1-4059-BF1B-FDAD9F9371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3422" y="552506"/>
            <a:ext cx="5870957" cy="535275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FF19812-7273-4EB8-9E22-CFBA4DBAA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293" y="2640551"/>
            <a:ext cx="3590855" cy="37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6371EB4-EC2E-45BE-AC63-1C908744B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09" y="495106"/>
            <a:ext cx="8132769" cy="132294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A495AC8-E13D-4B7C-B40B-606A225254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075" y="2097766"/>
            <a:ext cx="6937849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3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6FBFE2-B588-4F96-ABC7-844978942D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6917" y="1455184"/>
            <a:ext cx="5628571" cy="302857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D2B5E2E-AF52-4648-B80E-B69A085069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15" y="278554"/>
            <a:ext cx="8132769" cy="117663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EED1A7F-A6CE-409C-A1C1-812C2104C5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096" y="4657361"/>
            <a:ext cx="8327858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57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548D57B-761E-4923-B50E-1745FA14F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00" y="367742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BE76DB4-44F9-465B-984E-28BACCA957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46" y="1690689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CBE04325-4BB1-481A-B836-C6F137F45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82" y="535785"/>
            <a:ext cx="8132769" cy="132294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32CF5157-9BB8-4CCB-80D8-0C42A8BCF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33" y="2021045"/>
            <a:ext cx="6437934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AF88E39-42A9-4CD0-ABFB-837C3FD00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39" y="302666"/>
            <a:ext cx="2847079" cy="118272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46AC7E-6D6F-4016-B553-151B4AA2F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380" y="647119"/>
            <a:ext cx="4548010" cy="49381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4EA5C82-2273-4A26-A684-92B2F29412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3778" y="5623941"/>
            <a:ext cx="6889077" cy="112176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A52CDAF-DE62-4B1C-AD3D-905028C58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293" y="1202582"/>
            <a:ext cx="7718205" cy="53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53" y="1291528"/>
            <a:ext cx="7908163" cy="525475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F181916-A21B-4AC0-9962-A8B0A45E9F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13" y="311720"/>
            <a:ext cx="865097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1EBC113C-08EC-4F47-84DD-27E606C2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89" y="311719"/>
            <a:ext cx="8699746" cy="11827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DE16C10-3463-44DE-84F4-76B8362EF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675" y="1221086"/>
            <a:ext cx="8474174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078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448" y="2175633"/>
            <a:ext cx="8480120" cy="419863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00B9D88-B8B4-41C0-8F82-932882D34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48" y="483735"/>
            <a:ext cx="8894835" cy="118272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6EFC148-6880-438F-ACB1-5A04D82787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281" y="1412611"/>
            <a:ext cx="848027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667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1348" t="2005" r="859" b="2500"/>
          <a:stretch/>
        </p:blipFill>
        <p:spPr>
          <a:xfrm>
            <a:off x="334431" y="2086855"/>
            <a:ext cx="8480270" cy="453122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974CEE7-B273-4AF0-AFE8-226C84C506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85" y="438468"/>
            <a:ext cx="8730229" cy="118272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232655B-B083-4989-AA4F-6CE6E8EDB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431" y="1334756"/>
            <a:ext cx="8480271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10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12" y="1138357"/>
            <a:ext cx="8279704" cy="560539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E86176F-9B26-427C-B068-909B8EF30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38" y="251394"/>
            <a:ext cx="851685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539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1110" t="2041" r="937" b="2467"/>
          <a:stretch/>
        </p:blipFill>
        <p:spPr>
          <a:xfrm>
            <a:off x="505615" y="1195683"/>
            <a:ext cx="8132770" cy="543207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206334E-396C-4049-B7EA-EAA871ED3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172" y="230238"/>
            <a:ext cx="8132769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78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B033F7AD-329D-45C7-81FA-26FCF16A8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5735B007-7A92-432D-B970-4F3D29EFB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652031"/>
            <a:ext cx="8132769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37F8933E-4A2A-4B91-AAE6-F478A192D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974" y="633741"/>
            <a:ext cx="8340051" cy="55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1130</TotalTime>
  <Words>170</Words>
  <Application>Microsoft Office PowerPoint</Application>
  <PresentationFormat>화면 슬라이드 쇼(4:3)</PresentationFormat>
  <Paragraphs>31</Paragraphs>
  <Slides>15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맑은 고딕</vt:lpstr>
      <vt:lpstr>배달의민족 주아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93</cp:revision>
  <dcterms:created xsi:type="dcterms:W3CDTF">2021-02-24T01:54:33Z</dcterms:created>
  <dcterms:modified xsi:type="dcterms:W3CDTF">2022-09-30T08:10:19Z</dcterms:modified>
</cp:coreProperties>
</file>