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8" r:id="rId3"/>
    <p:sldId id="274" r:id="rId4"/>
    <p:sldId id="259" r:id="rId5"/>
    <p:sldId id="260" r:id="rId6"/>
    <p:sldId id="359" r:id="rId7"/>
    <p:sldId id="261" r:id="rId8"/>
    <p:sldId id="354" r:id="rId9"/>
    <p:sldId id="360" r:id="rId10"/>
    <p:sldId id="355" r:id="rId11"/>
    <p:sldId id="265" r:id="rId12"/>
    <p:sldId id="269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C2A8"/>
    <a:srgbClr val="FFFFCC"/>
    <a:srgbClr val="4C2B11"/>
    <a:srgbClr val="FFF9E8"/>
    <a:srgbClr val="FBF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6370" autoAdjust="0"/>
  </p:normalViewPr>
  <p:slideViewPr>
    <p:cSldViewPr snapToGrid="0">
      <p:cViewPr varScale="1">
        <p:scale>
          <a:sx n="111" d="100"/>
          <a:sy n="111" d="100"/>
        </p:scale>
        <p:origin x="12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1D178-7D01-410D-A750-4A1BB61DDBC2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82281-DFA0-4A4E-BBAD-06105915B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551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kern="1400" dirty="0" err="1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경계란</a:t>
            </a:r>
            <a:r>
              <a:rPr lang="ko-KR" alt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Segoe UI" panose="020B0502040204020203" pitchFamily="34" charset="0"/>
                <a:ea typeface="맑은 고딕" panose="020B0503020000020004" pitchFamily="50" charset="-127"/>
              </a:rPr>
              <a:t> </a:t>
            </a:r>
            <a:r>
              <a:rPr lang="ko-KR" alt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눈에 보이지는 않지만 누구나 존중 받아야 하는 공간을 말해요</a:t>
            </a:r>
            <a:r>
              <a:rPr lang="en-US" altLang="ko-KR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Segoe UI" panose="020B0502040204020203" pitchFamily="34" charset="0"/>
              </a:rPr>
              <a:t>. </a:t>
            </a:r>
            <a:r>
              <a:rPr lang="ko-KR" alt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몸과 마음</a:t>
            </a:r>
            <a:r>
              <a:rPr lang="en-US" altLang="ko-KR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Segoe UI" panose="020B0502040204020203" pitchFamily="34" charset="0"/>
              </a:rPr>
              <a:t>, </a:t>
            </a:r>
            <a:r>
              <a:rPr lang="ko-KR" alt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공간</a:t>
            </a:r>
            <a:r>
              <a:rPr lang="en-US" altLang="ko-KR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Segoe UI" panose="020B0502040204020203" pitchFamily="34" charset="0"/>
              </a:rPr>
              <a:t>, </a:t>
            </a:r>
            <a:r>
              <a:rPr lang="ko-KR" alt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물건</a:t>
            </a:r>
            <a:r>
              <a:rPr lang="en-US" altLang="ko-KR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Segoe UI" panose="020B0502040204020203" pitchFamily="34" charset="0"/>
              </a:rPr>
              <a:t>, </a:t>
            </a:r>
            <a:r>
              <a:rPr lang="ko-KR" alt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디지털 등에도 경계가 있어요</a:t>
            </a:r>
            <a:r>
              <a:rPr lang="en-US" altLang="ko-KR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Segoe UI" panose="020B0502040204020203" pitchFamily="34" charset="0"/>
              </a:rPr>
              <a:t>. </a:t>
            </a:r>
            <a:r>
              <a:rPr lang="ko-KR" alt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나의 경계는 스스로 결정할 수 있어요</a:t>
            </a:r>
            <a:r>
              <a:rPr lang="en-US" altLang="ko-KR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배달의민족 주아" panose="02020603020101020101" pitchFamily="18" charset="-127"/>
                <a:ea typeface="Segoe UI" panose="020B0502040204020203" pitchFamily="34" charset="0"/>
              </a:rPr>
              <a:t>.</a:t>
            </a:r>
            <a:endParaRPr lang="ko-KR" altLang="en-US" sz="1800" kern="1400" dirty="0">
              <a:ln>
                <a:noFill/>
              </a:ln>
              <a:solidFill>
                <a:srgbClr val="00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ko-KR" alt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 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47172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9773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417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54572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162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사진을 클릭하면 뉴스보도가 재생됨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8035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16324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B82281-DFA0-4A4E-BBAD-06105915BC75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262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72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605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87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6281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70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045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849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865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55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955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EE4B-DDCC-4809-8A4F-B9311799F23C}" type="datetimeFigureOut">
              <a:rPr lang="ko-KR" altLang="en-US" smtClean="0"/>
              <a:t>2022-11-17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98991-96F1-4E1B-AA7C-98B99AD386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126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F979192B-8DA8-45E3-B650-81315D4CD4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6017"/>
            <a:ext cx="9144000" cy="578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1B54E997-4482-406D-940B-463333746F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024" y="280143"/>
            <a:ext cx="8315665" cy="629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91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8E6BE2DE-5C71-4D3A-88E1-FC33F34FA6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615" y="496175"/>
            <a:ext cx="8224217" cy="567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19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B1914364-1201-4A6C-8848-C8847029F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977" y="398693"/>
            <a:ext cx="8132769" cy="5767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0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479B0DB7-1603-495A-B3F2-CEAAC1E399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89" y="347205"/>
            <a:ext cx="8565622" cy="616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214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1503E12F-D970-426B-97EA-978EDA472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857" y="615452"/>
            <a:ext cx="8102286" cy="562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30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F47AFA8F-1F7B-4F58-9C4A-822BDB5204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85" y="88682"/>
            <a:ext cx="8553429" cy="655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12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68EA6769-528A-4B26-B8CD-D3E50AB3D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453" y="551795"/>
            <a:ext cx="8017615" cy="562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687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24497031-F463-4698-AF41-3C67EAFB6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28" y="281822"/>
            <a:ext cx="8151058" cy="603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336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914EAFC8-230A-4739-9449-ABBC173634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857" y="621548"/>
            <a:ext cx="8102286" cy="561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280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48E4D1F1-CE7B-42A4-987B-E2FD59561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02" y="417315"/>
            <a:ext cx="8437595" cy="602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00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C82446F9-B762-4022-A142-4FB9B58E42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609" y="631792"/>
            <a:ext cx="8638781" cy="545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79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6EE09358-7378-47EF-B240-1B80B2FCF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567" y="520956"/>
            <a:ext cx="8138865" cy="581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434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3021</TotalTime>
  <Words>43</Words>
  <Application>Microsoft Office PowerPoint</Application>
  <PresentationFormat>화면 슬라이드 쇼(4:3)</PresentationFormat>
  <Paragraphs>11</Paragraphs>
  <Slides>13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0" baseType="lpstr">
      <vt:lpstr>맑은 고딕</vt:lpstr>
      <vt:lpstr>배달의민족 주아</vt:lpstr>
      <vt:lpstr>Arial</vt:lpstr>
      <vt:lpstr>Calibri</vt:lpstr>
      <vt:lpstr>Calibri Light</vt:lpstr>
      <vt:lpstr>Segoe UI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155</cp:revision>
  <dcterms:created xsi:type="dcterms:W3CDTF">2021-02-24T01:54:33Z</dcterms:created>
  <dcterms:modified xsi:type="dcterms:W3CDTF">2022-11-17T05:01:33Z</dcterms:modified>
</cp:coreProperties>
</file>