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2" r:id="rId3"/>
    <p:sldId id="274" r:id="rId4"/>
    <p:sldId id="258" r:id="rId5"/>
    <p:sldId id="259" r:id="rId6"/>
    <p:sldId id="260" r:id="rId7"/>
    <p:sldId id="261" r:id="rId8"/>
    <p:sldId id="270" r:id="rId9"/>
    <p:sldId id="271" r:id="rId10"/>
    <p:sldId id="263" r:id="rId11"/>
    <p:sldId id="273" r:id="rId12"/>
    <p:sldId id="272" r:id="rId13"/>
    <p:sldId id="265" r:id="rId14"/>
    <p:sldId id="269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C2A8"/>
    <a:srgbClr val="FFFFCC"/>
    <a:srgbClr val="4C2B11"/>
    <a:srgbClr val="FFF9E8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316" autoAdjust="0"/>
  </p:normalViewPr>
  <p:slideViewPr>
    <p:cSldViewPr snapToGrid="0">
      <p:cViewPr varScale="1">
        <p:scale>
          <a:sx n="105" d="100"/>
          <a:sy n="105" d="100"/>
        </p:scale>
        <p:origin x="16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85225B96-6608-4320-AD18-D319A2CCF2C9}"/>
    <pc:docChg chg="custSel modSld">
      <pc:chgData name="" userId="ba44684ad8d026ef" providerId="LiveId" clId="{85225B96-6608-4320-AD18-D319A2CCF2C9}" dt="2022-09-30T01:37:53.836" v="108" actId="179"/>
      <pc:docMkLst>
        <pc:docMk/>
      </pc:docMkLst>
      <pc:sldChg chg="addSp delSp modSp">
        <pc:chgData name="" userId="ba44684ad8d026ef" providerId="LiveId" clId="{85225B96-6608-4320-AD18-D319A2CCF2C9}" dt="2022-09-30T01:34:45.019" v="54" actId="1076"/>
        <pc:sldMkLst>
          <pc:docMk/>
          <pc:sldMk cId="349541361" sldId="256"/>
        </pc:sldMkLst>
        <pc:spChg chg="mod">
          <ac:chgData name="" userId="ba44684ad8d026ef" providerId="LiveId" clId="{85225B96-6608-4320-AD18-D319A2CCF2C9}" dt="2022-09-30T01:34:40.305" v="53" actId="1076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85225B96-6608-4320-AD18-D319A2CCF2C9}" dt="2022-09-30T01:24:56.662" v="0" actId="478"/>
          <ac:spMkLst>
            <pc:docMk/>
            <pc:sldMk cId="349541361" sldId="256"/>
            <ac:spMk id="13" creationId="{91AB9BA5-C00B-4F71-A5CD-81F8D6DD82CA}"/>
          </ac:spMkLst>
        </pc:spChg>
        <pc:picChg chg="add mod">
          <ac:chgData name="" userId="ba44684ad8d026ef" providerId="LiveId" clId="{85225B96-6608-4320-AD18-D319A2CCF2C9}" dt="2022-09-30T01:25:07.942" v="3" actId="1076"/>
          <ac:picMkLst>
            <pc:docMk/>
            <pc:sldMk cId="349541361" sldId="256"/>
            <ac:picMk id="2" creationId="{FF692E9F-E3C0-4AC5-AA80-8C93C57579F3}"/>
          </ac:picMkLst>
        </pc:picChg>
        <pc:picChg chg="add mod">
          <ac:chgData name="" userId="ba44684ad8d026ef" providerId="LiveId" clId="{85225B96-6608-4320-AD18-D319A2CCF2C9}" dt="2022-09-30T01:34:45.019" v="54" actId="1076"/>
          <ac:picMkLst>
            <pc:docMk/>
            <pc:sldMk cId="349541361" sldId="256"/>
            <ac:picMk id="3" creationId="{B349017D-96D6-4798-9FF3-BBF638CEA3E2}"/>
          </ac:picMkLst>
        </pc:picChg>
        <pc:picChg chg="del">
          <ac:chgData name="" userId="ba44684ad8d026ef" providerId="LiveId" clId="{85225B96-6608-4320-AD18-D319A2CCF2C9}" dt="2022-09-30T01:25:15.834" v="5" actId="478"/>
          <ac:picMkLst>
            <pc:docMk/>
            <pc:sldMk cId="349541361" sldId="256"/>
            <ac:picMk id="12" creationId="{952C0555-60C5-44CA-B959-F289D99880ED}"/>
          </ac:picMkLst>
        </pc:picChg>
      </pc:sldChg>
      <pc:sldChg chg="modSp">
        <pc:chgData name="" userId="ba44684ad8d026ef" providerId="LiveId" clId="{85225B96-6608-4320-AD18-D319A2CCF2C9}" dt="2022-09-30T01:29:08.163" v="51"/>
        <pc:sldMkLst>
          <pc:docMk/>
          <pc:sldMk cId="2568390125" sldId="259"/>
        </pc:sldMkLst>
        <pc:spChg chg="mod">
          <ac:chgData name="" userId="ba44684ad8d026ef" providerId="LiveId" clId="{85225B96-6608-4320-AD18-D319A2CCF2C9}" dt="2022-09-30T01:29:08.163" v="51"/>
          <ac:spMkLst>
            <pc:docMk/>
            <pc:sldMk cId="2568390125" sldId="259"/>
            <ac:spMk id="2" creationId="{0E7CF842-2D7F-4A7B-B1BF-54FACECAE8CC}"/>
          </ac:spMkLst>
        </pc:spChg>
      </pc:sldChg>
      <pc:sldChg chg="modSp">
        <pc:chgData name="" userId="ba44684ad8d026ef" providerId="LiveId" clId="{85225B96-6608-4320-AD18-D319A2CCF2C9}" dt="2022-09-30T01:35:06.140" v="57" actId="113"/>
        <pc:sldMkLst>
          <pc:docMk/>
          <pc:sldMk cId="2509214867" sldId="260"/>
        </pc:sldMkLst>
        <pc:spChg chg="mod">
          <ac:chgData name="" userId="ba44684ad8d026ef" providerId="LiveId" clId="{85225B96-6608-4320-AD18-D319A2CCF2C9}" dt="2022-09-30T01:35:01.334" v="56" actId="2711"/>
          <ac:spMkLst>
            <pc:docMk/>
            <pc:sldMk cId="2509214867" sldId="260"/>
            <ac:spMk id="3" creationId="{37C616DE-A6F0-4F13-B8DB-7188D65B0E26}"/>
          </ac:spMkLst>
        </pc:spChg>
        <pc:spChg chg="mod">
          <ac:chgData name="" userId="ba44684ad8d026ef" providerId="LiveId" clId="{85225B96-6608-4320-AD18-D319A2CCF2C9}" dt="2022-09-30T01:34:55.665" v="55" actId="6559"/>
          <ac:spMkLst>
            <pc:docMk/>
            <pc:sldMk cId="2509214867" sldId="260"/>
            <ac:spMk id="4" creationId="{796521C8-4B0C-4849-8006-3215A3EC10CF}"/>
          </ac:spMkLst>
        </pc:spChg>
        <pc:spChg chg="mod">
          <ac:chgData name="" userId="ba44684ad8d026ef" providerId="LiveId" clId="{85225B96-6608-4320-AD18-D319A2CCF2C9}" dt="2022-09-30T01:35:06.140" v="57" actId="113"/>
          <ac:spMkLst>
            <pc:docMk/>
            <pc:sldMk cId="2509214867" sldId="260"/>
            <ac:spMk id="5" creationId="{322B41C4-75EE-4DF0-83E1-89BAF270FB9A}"/>
          </ac:spMkLst>
        </pc:spChg>
      </pc:sldChg>
      <pc:sldChg chg="modSp">
        <pc:chgData name="" userId="ba44684ad8d026ef" providerId="LiveId" clId="{85225B96-6608-4320-AD18-D319A2CCF2C9}" dt="2022-09-30T01:35:26.107" v="61" actId="20577"/>
        <pc:sldMkLst>
          <pc:docMk/>
          <pc:sldMk cId="2735012284" sldId="261"/>
        </pc:sldMkLst>
        <pc:spChg chg="mod">
          <ac:chgData name="" userId="ba44684ad8d026ef" providerId="LiveId" clId="{85225B96-6608-4320-AD18-D319A2CCF2C9}" dt="2022-09-30T01:35:26.107" v="61" actId="20577"/>
          <ac:spMkLst>
            <pc:docMk/>
            <pc:sldMk cId="2735012284" sldId="261"/>
            <ac:spMk id="4" creationId="{750A1597-E75C-407B-B5AE-C8E6D32DF269}"/>
          </ac:spMkLst>
        </pc:spChg>
      </pc:sldChg>
      <pc:sldChg chg="modSp">
        <pc:chgData name="" userId="ba44684ad8d026ef" providerId="LiveId" clId="{85225B96-6608-4320-AD18-D319A2CCF2C9}" dt="2022-09-30T01:26:12.681" v="30" actId="20577"/>
        <pc:sldMkLst>
          <pc:docMk/>
          <pc:sldMk cId="514436276" sldId="262"/>
        </pc:sldMkLst>
        <pc:spChg chg="mod">
          <ac:chgData name="" userId="ba44684ad8d026ef" providerId="LiveId" clId="{85225B96-6608-4320-AD18-D319A2CCF2C9}" dt="2022-09-30T01:26:12.681" v="30" actId="20577"/>
          <ac:spMkLst>
            <pc:docMk/>
            <pc:sldMk cId="514436276" sldId="262"/>
            <ac:spMk id="17" creationId="{44720221-5872-4C1C-82CD-7357C8315196}"/>
          </ac:spMkLst>
        </pc:spChg>
      </pc:sldChg>
      <pc:sldChg chg="delSp modSp">
        <pc:chgData name="" userId="ba44684ad8d026ef" providerId="LiveId" clId="{85225B96-6608-4320-AD18-D319A2CCF2C9}" dt="2022-09-30T01:37:53.836" v="108" actId="179"/>
        <pc:sldMkLst>
          <pc:docMk/>
          <pc:sldMk cId="1519434007" sldId="268"/>
        </pc:sldMkLst>
        <pc:spChg chg="del mod">
          <ac:chgData name="" userId="ba44684ad8d026ef" providerId="LiveId" clId="{85225B96-6608-4320-AD18-D319A2CCF2C9}" dt="2022-09-30T01:37:08.653" v="80" actId="478"/>
          <ac:spMkLst>
            <pc:docMk/>
            <pc:sldMk cId="1519434007" sldId="268"/>
            <ac:spMk id="3" creationId="{AC17F14D-4A4C-4875-A8CC-6AACBCFF3933}"/>
          </ac:spMkLst>
        </pc:spChg>
        <pc:spChg chg="mod">
          <ac:chgData name="" userId="ba44684ad8d026ef" providerId="LiveId" clId="{85225B96-6608-4320-AD18-D319A2CCF2C9}" dt="2022-09-30T01:37:53.836" v="108" actId="179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85225B96-6608-4320-AD18-D319A2CCF2C9}" dt="2022-09-30T01:35:33.166" v="62" actId="113"/>
        <pc:sldMkLst>
          <pc:docMk/>
          <pc:sldMk cId="2333712018" sldId="270"/>
        </pc:sldMkLst>
        <pc:spChg chg="mod">
          <ac:chgData name="" userId="ba44684ad8d026ef" providerId="LiveId" clId="{85225B96-6608-4320-AD18-D319A2CCF2C9}" dt="2022-09-30T01:35:33.166" v="62" actId="113"/>
          <ac:spMkLst>
            <pc:docMk/>
            <pc:sldMk cId="2333712018" sldId="270"/>
            <ac:spMk id="4" creationId="{750A1597-E75C-407B-B5AE-C8E6D32DF269}"/>
          </ac:spMkLst>
        </pc:spChg>
      </pc:sldChg>
      <pc:sldChg chg="modSp">
        <pc:chgData name="" userId="ba44684ad8d026ef" providerId="LiveId" clId="{85225B96-6608-4320-AD18-D319A2CCF2C9}" dt="2022-09-30T01:25:04.586" v="2" actId="27636"/>
        <pc:sldMkLst>
          <pc:docMk/>
          <pc:sldMk cId="2269694144" sldId="271"/>
        </pc:sldMkLst>
        <pc:spChg chg="mod">
          <ac:chgData name="" userId="ba44684ad8d026ef" providerId="LiveId" clId="{85225B96-6608-4320-AD18-D319A2CCF2C9}" dt="2022-09-30T01:25:04.586" v="2" actId="27636"/>
          <ac:spMkLst>
            <pc:docMk/>
            <pc:sldMk cId="2269694144" sldId="271"/>
            <ac:spMk id="4" creationId="{750A1597-E75C-407B-B5AE-C8E6D32DF269}"/>
          </ac:spMkLst>
        </pc:spChg>
      </pc:sldChg>
      <pc:sldChg chg="modSp">
        <pc:chgData name="" userId="ba44684ad8d026ef" providerId="LiveId" clId="{85225B96-6608-4320-AD18-D319A2CCF2C9}" dt="2022-09-30T01:35:48.407" v="63" actId="113"/>
        <pc:sldMkLst>
          <pc:docMk/>
          <pc:sldMk cId="3674149500" sldId="272"/>
        </pc:sldMkLst>
        <pc:spChg chg="mod">
          <ac:chgData name="" userId="ba44684ad8d026ef" providerId="LiveId" clId="{85225B96-6608-4320-AD18-D319A2CCF2C9}" dt="2022-09-30T01:35:48.407" v="63" actId="113"/>
          <ac:spMkLst>
            <pc:docMk/>
            <pc:sldMk cId="3674149500" sldId="272"/>
            <ac:spMk id="4" creationId="{750A1597-E75C-407B-B5AE-C8E6D32DF269}"/>
          </ac:spMkLst>
        </pc:spChg>
      </pc:sldChg>
      <pc:sldChg chg="modSp">
        <pc:chgData name="" userId="ba44684ad8d026ef" providerId="LiveId" clId="{85225B96-6608-4320-AD18-D319A2CCF2C9}" dt="2022-09-30T01:28:53.913" v="50" actId="14100"/>
        <pc:sldMkLst>
          <pc:docMk/>
          <pc:sldMk cId="1182657983" sldId="274"/>
        </pc:sldMkLst>
        <pc:spChg chg="mod">
          <ac:chgData name="" userId="ba44684ad8d026ef" providerId="LiveId" clId="{85225B96-6608-4320-AD18-D319A2CCF2C9}" dt="2022-09-30T01:28:09.729" v="44" actId="14100"/>
          <ac:spMkLst>
            <pc:docMk/>
            <pc:sldMk cId="1182657983" sldId="274"/>
            <ac:spMk id="6" creationId="{BF132ABB-431D-44C5-ADBB-9B18A0312C01}"/>
          </ac:spMkLst>
        </pc:spChg>
        <pc:spChg chg="mod">
          <ac:chgData name="" userId="ba44684ad8d026ef" providerId="LiveId" clId="{85225B96-6608-4320-AD18-D319A2CCF2C9}" dt="2022-09-30T01:28:06.268" v="43" actId="14100"/>
          <ac:spMkLst>
            <pc:docMk/>
            <pc:sldMk cId="1182657983" sldId="274"/>
            <ac:spMk id="7" creationId="{561DC0C4-FF64-4E56-8FC6-79749E86FD3B}"/>
          </ac:spMkLst>
        </pc:spChg>
        <pc:spChg chg="mod">
          <ac:chgData name="" userId="ba44684ad8d026ef" providerId="LiveId" clId="{85225B96-6608-4320-AD18-D319A2CCF2C9}" dt="2022-09-30T01:27:11.943" v="38" actId="20577"/>
          <ac:spMkLst>
            <pc:docMk/>
            <pc:sldMk cId="1182657983" sldId="274"/>
            <ac:spMk id="8" creationId="{B22882F2-55E7-47E7-91B8-80CAE8482C72}"/>
          </ac:spMkLst>
        </pc:spChg>
        <pc:spChg chg="mod">
          <ac:chgData name="" userId="ba44684ad8d026ef" providerId="LiveId" clId="{85225B96-6608-4320-AD18-D319A2CCF2C9}" dt="2022-09-30T01:28:53.913" v="50" actId="14100"/>
          <ac:spMkLst>
            <pc:docMk/>
            <pc:sldMk cId="1182657983" sldId="274"/>
            <ac:spMk id="11" creationId="{7E6AC162-E0A3-4F0E-BDED-9F98E6F84656}"/>
          </ac:spMkLst>
        </pc:spChg>
        <pc:spChg chg="mod">
          <ac:chgData name="" userId="ba44684ad8d026ef" providerId="LiveId" clId="{85225B96-6608-4320-AD18-D319A2CCF2C9}" dt="2022-09-30T01:28:37.759" v="48" actId="1076"/>
          <ac:spMkLst>
            <pc:docMk/>
            <pc:sldMk cId="1182657983" sldId="274"/>
            <ac:spMk id="12" creationId="{3C3CA68A-2DE1-4D83-B4AE-6B9AB0A0A71C}"/>
          </ac:spMkLst>
        </pc:spChg>
        <pc:grpChg chg="mod">
          <ac:chgData name="" userId="ba44684ad8d026ef" providerId="LiveId" clId="{85225B96-6608-4320-AD18-D319A2CCF2C9}" dt="2022-09-30T01:27:25.884" v="40" actId="14100"/>
          <ac:grpSpMkLst>
            <pc:docMk/>
            <pc:sldMk cId="1182657983" sldId="274"/>
            <ac:grpSpMk id="3" creationId="{599A8A06-D7A1-4CA8-BD23-6F0AFCF13B68}"/>
          </ac:grpSpMkLst>
        </pc:grpChg>
      </pc:sldChg>
    </pc:docChg>
  </pc:docChgLst>
  <pc:docChgLst>
    <pc:chgData userId="ba44684ad8d026ef" providerId="LiveId" clId="{145FCFC1-2547-4A64-9FFD-007577C4B8C4}"/>
    <pc:docChg chg="custSel modSld">
      <pc:chgData name="" userId="ba44684ad8d026ef" providerId="LiveId" clId="{145FCFC1-2547-4A64-9FFD-007577C4B8C4}" dt="2022-09-30T08:20:40.319" v="132"/>
      <pc:docMkLst>
        <pc:docMk/>
      </pc:docMkLst>
      <pc:sldChg chg="addSp delSp modSp">
        <pc:chgData name="" userId="ba44684ad8d026ef" providerId="LiveId" clId="{145FCFC1-2547-4A64-9FFD-007577C4B8C4}" dt="2022-09-30T08:12:24.188" v="3" actId="1076"/>
        <pc:sldMkLst>
          <pc:docMk/>
          <pc:sldMk cId="349541361" sldId="256"/>
        </pc:sldMkLst>
        <pc:spChg chg="del mod">
          <ac:chgData name="" userId="ba44684ad8d026ef" providerId="LiveId" clId="{145FCFC1-2547-4A64-9FFD-007577C4B8C4}" dt="2022-09-30T08:12:16.050" v="1" actId="478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145FCFC1-2547-4A64-9FFD-007577C4B8C4}" dt="2022-09-30T08:12:16.050" v="1" actId="478"/>
          <ac:spMkLst>
            <pc:docMk/>
            <pc:sldMk cId="349541361" sldId="256"/>
            <ac:spMk id="8" creationId="{5A2843CA-F9DB-4B17-BBFA-99BC11FD9C83}"/>
          </ac:spMkLst>
        </pc:spChg>
        <pc:picChg chg="add mod">
          <ac:chgData name="" userId="ba44684ad8d026ef" providerId="LiveId" clId="{145FCFC1-2547-4A64-9FFD-007577C4B8C4}" dt="2022-09-30T08:12:24.188" v="3" actId="1076"/>
          <ac:picMkLst>
            <pc:docMk/>
            <pc:sldMk cId="349541361" sldId="256"/>
            <ac:picMk id="4" creationId="{E5184A5E-1CAC-46A9-B272-4FD9E5BD2181}"/>
          </ac:picMkLst>
        </pc:picChg>
      </pc:sldChg>
      <pc:sldChg chg="addSp delSp modSp delAnim">
        <pc:chgData name="" userId="ba44684ad8d026ef" providerId="LiveId" clId="{145FCFC1-2547-4A64-9FFD-007577C4B8C4}" dt="2022-09-30T08:14:17.603" v="33" actId="1076"/>
        <pc:sldMkLst>
          <pc:docMk/>
          <pc:sldMk cId="1940191943" sldId="258"/>
        </pc:sldMkLst>
        <pc:spChg chg="del">
          <ac:chgData name="" userId="ba44684ad8d026ef" providerId="LiveId" clId="{145FCFC1-2547-4A64-9FFD-007577C4B8C4}" dt="2022-09-30T08:13:57.205" v="26" actId="478"/>
          <ac:spMkLst>
            <pc:docMk/>
            <pc:sldMk cId="1940191943" sldId="258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14:08.558" v="30" actId="478"/>
          <ac:spMkLst>
            <pc:docMk/>
            <pc:sldMk cId="1940191943" sldId="258"/>
            <ac:spMk id="3" creationId="{FE8C8B5A-7CA6-42E7-94BD-D37B5F44CBFD}"/>
          </ac:spMkLst>
        </pc:spChg>
        <pc:spChg chg="add del mod">
          <ac:chgData name="" userId="ba44684ad8d026ef" providerId="LiveId" clId="{145FCFC1-2547-4A64-9FFD-007577C4B8C4}" dt="2022-09-30T08:13:59.891" v="27" actId="478"/>
          <ac:spMkLst>
            <pc:docMk/>
            <pc:sldMk cId="1940191943" sldId="258"/>
            <ac:spMk id="5" creationId="{DD4F26A5-9829-4B81-AB05-359F01AB98CE}"/>
          </ac:spMkLst>
        </pc:spChg>
        <pc:spChg chg="add del mod">
          <ac:chgData name="" userId="ba44684ad8d026ef" providerId="LiveId" clId="{145FCFC1-2547-4A64-9FFD-007577C4B8C4}" dt="2022-09-30T08:14:10.826" v="31" actId="478"/>
          <ac:spMkLst>
            <pc:docMk/>
            <pc:sldMk cId="1940191943" sldId="258"/>
            <ac:spMk id="8" creationId="{18C7BF5D-2A97-4C1B-9389-9C59F87E2E7B}"/>
          </ac:spMkLst>
        </pc:spChg>
        <pc:picChg chg="add mod">
          <ac:chgData name="" userId="ba44684ad8d026ef" providerId="LiveId" clId="{145FCFC1-2547-4A64-9FFD-007577C4B8C4}" dt="2022-09-30T08:14:05.724" v="29" actId="1076"/>
          <ac:picMkLst>
            <pc:docMk/>
            <pc:sldMk cId="1940191943" sldId="258"/>
            <ac:picMk id="6" creationId="{53D79DC8-050A-4240-B449-1944FC9192B8}"/>
          </ac:picMkLst>
        </pc:picChg>
        <pc:picChg chg="add mod">
          <ac:chgData name="" userId="ba44684ad8d026ef" providerId="LiveId" clId="{145FCFC1-2547-4A64-9FFD-007577C4B8C4}" dt="2022-09-30T08:14:17.603" v="33" actId="1076"/>
          <ac:picMkLst>
            <pc:docMk/>
            <pc:sldMk cId="1940191943" sldId="258"/>
            <ac:picMk id="9" creationId="{F4E3B8CE-37EE-4A5C-9174-C63BA034E46A}"/>
          </ac:picMkLst>
        </pc:picChg>
      </pc:sldChg>
      <pc:sldChg chg="addSp delSp modSp">
        <pc:chgData name="" userId="ba44684ad8d026ef" providerId="LiveId" clId="{145FCFC1-2547-4A64-9FFD-007577C4B8C4}" dt="2022-09-30T08:14:47.203" v="42" actId="1076"/>
        <pc:sldMkLst>
          <pc:docMk/>
          <pc:sldMk cId="2568390125" sldId="259"/>
        </pc:sldMkLst>
        <pc:spChg chg="del">
          <ac:chgData name="" userId="ba44684ad8d026ef" providerId="LiveId" clId="{145FCFC1-2547-4A64-9FFD-007577C4B8C4}" dt="2022-09-30T08:14:24.263" v="34" actId="478"/>
          <ac:spMkLst>
            <pc:docMk/>
            <pc:sldMk cId="2568390125" sldId="259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3" creationId="{FE8C8B5A-7CA6-42E7-94BD-D37B5F44CBFD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4" creationId="{EA083657-8AFF-4655-B778-2C1F944A1153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5" creationId="{B42B7F16-F216-4C88-B330-B79F734A5B04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6" creationId="{2F011B5B-B019-4268-8061-E21773A27CFB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7" creationId="{169EFE86-6535-493B-A3F0-DF3AA76AA8B8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8" creationId="{9524E5C0-F885-475B-B246-009B447A291C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9" creationId="{7CB19CD4-0D9F-485C-BD35-947ED70346A8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10" creationId="{798EDF50-8655-41FB-98D3-2D66DD16BC7E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11" creationId="{F5622BFC-CCC1-46B0-A3AC-1B90856BC54E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12" creationId="{416A9548-0567-4ED4-AA2E-4F951452ECFD}"/>
          </ac:spMkLst>
        </pc:spChg>
        <pc:spChg chg="del">
          <ac:chgData name="" userId="ba44684ad8d026ef" providerId="LiveId" clId="{145FCFC1-2547-4A64-9FFD-007577C4B8C4}" dt="2022-09-30T08:14:36.539" v="38" actId="478"/>
          <ac:spMkLst>
            <pc:docMk/>
            <pc:sldMk cId="2568390125" sldId="259"/>
            <ac:spMk id="13" creationId="{1B023316-C28B-483C-89AC-92B305976295}"/>
          </ac:spMkLst>
        </pc:spChg>
        <pc:spChg chg="add del mod">
          <ac:chgData name="" userId="ba44684ad8d026ef" providerId="LiveId" clId="{145FCFC1-2547-4A64-9FFD-007577C4B8C4}" dt="2022-09-30T08:14:26.791" v="35" actId="478"/>
          <ac:spMkLst>
            <pc:docMk/>
            <pc:sldMk cId="2568390125" sldId="259"/>
            <ac:spMk id="15" creationId="{8C05D370-EF02-4F14-8C24-9951DBACB8EF}"/>
          </ac:spMkLst>
        </pc:spChg>
        <pc:spChg chg="add del mod">
          <ac:chgData name="" userId="ba44684ad8d026ef" providerId="LiveId" clId="{145FCFC1-2547-4A64-9FFD-007577C4B8C4}" dt="2022-09-30T08:14:40.501" v="39" actId="478"/>
          <ac:spMkLst>
            <pc:docMk/>
            <pc:sldMk cId="2568390125" sldId="259"/>
            <ac:spMk id="18" creationId="{9FA6D82F-04B9-40D5-8649-233804182926}"/>
          </ac:spMkLst>
        </pc:spChg>
        <pc:picChg chg="add mod">
          <ac:chgData name="" userId="ba44684ad8d026ef" providerId="LiveId" clId="{145FCFC1-2547-4A64-9FFD-007577C4B8C4}" dt="2022-09-30T08:14:32.660" v="37" actId="1076"/>
          <ac:picMkLst>
            <pc:docMk/>
            <pc:sldMk cId="2568390125" sldId="259"/>
            <ac:picMk id="16" creationId="{0B9E64C7-4FAC-4DFD-A90C-59950E0BCE84}"/>
          </ac:picMkLst>
        </pc:picChg>
        <pc:picChg chg="add mod">
          <ac:chgData name="" userId="ba44684ad8d026ef" providerId="LiveId" clId="{145FCFC1-2547-4A64-9FFD-007577C4B8C4}" dt="2022-09-30T08:14:47.203" v="42" actId="1076"/>
          <ac:picMkLst>
            <pc:docMk/>
            <pc:sldMk cId="2568390125" sldId="259"/>
            <ac:picMk id="19" creationId="{F718E418-4C71-4A54-BD0F-BF592C19780E}"/>
          </ac:picMkLst>
        </pc:picChg>
      </pc:sldChg>
      <pc:sldChg chg="addSp delSp modSp">
        <pc:chgData name="" userId="ba44684ad8d026ef" providerId="LiveId" clId="{145FCFC1-2547-4A64-9FFD-007577C4B8C4}" dt="2022-09-30T08:16:21.978" v="63" actId="1076"/>
        <pc:sldMkLst>
          <pc:docMk/>
          <pc:sldMk cId="2509214867" sldId="260"/>
        </pc:sldMkLst>
        <pc:spChg chg="del mod">
          <ac:chgData name="" userId="ba44684ad8d026ef" providerId="LiveId" clId="{145FCFC1-2547-4A64-9FFD-007577C4B8C4}" dt="2022-09-30T08:14:58.685" v="44" actId="478"/>
          <ac:spMkLst>
            <pc:docMk/>
            <pc:sldMk cId="2509214867" sldId="260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16:04.834" v="55" actId="478"/>
          <ac:spMkLst>
            <pc:docMk/>
            <pc:sldMk cId="2509214867" sldId="260"/>
            <ac:spMk id="3" creationId="{37C616DE-A6F0-4F13-B8DB-7188D65B0E26}"/>
          </ac:spMkLst>
        </pc:spChg>
        <pc:spChg chg="del">
          <ac:chgData name="" userId="ba44684ad8d026ef" providerId="LiveId" clId="{145FCFC1-2547-4A64-9FFD-007577C4B8C4}" dt="2022-09-30T08:15:13.205" v="50" actId="478"/>
          <ac:spMkLst>
            <pc:docMk/>
            <pc:sldMk cId="2509214867" sldId="260"/>
            <ac:spMk id="4" creationId="{796521C8-4B0C-4849-8006-3215A3EC10CF}"/>
          </ac:spMkLst>
        </pc:spChg>
        <pc:spChg chg="del">
          <ac:chgData name="" userId="ba44684ad8d026ef" providerId="LiveId" clId="{145FCFC1-2547-4A64-9FFD-007577C4B8C4}" dt="2022-09-30T08:16:15.487" v="57" actId="478"/>
          <ac:spMkLst>
            <pc:docMk/>
            <pc:sldMk cId="2509214867" sldId="260"/>
            <ac:spMk id="5" creationId="{322B41C4-75EE-4DF0-83E1-89BAF270FB9A}"/>
          </ac:spMkLst>
        </pc:spChg>
        <pc:spChg chg="add del mod">
          <ac:chgData name="" userId="ba44684ad8d026ef" providerId="LiveId" clId="{145FCFC1-2547-4A64-9FFD-007577C4B8C4}" dt="2022-09-30T08:15:01.149" v="45" actId="478"/>
          <ac:spMkLst>
            <pc:docMk/>
            <pc:sldMk cId="2509214867" sldId="260"/>
            <ac:spMk id="7" creationId="{AB41CF59-10F5-4DCA-9F3F-CAC3CE55FF74}"/>
          </ac:spMkLst>
        </pc:spChg>
        <pc:spChg chg="add del">
          <ac:chgData name="" userId="ba44684ad8d026ef" providerId="LiveId" clId="{145FCFC1-2547-4A64-9FFD-007577C4B8C4}" dt="2022-09-30T08:15:04.390" v="47"/>
          <ac:spMkLst>
            <pc:docMk/>
            <pc:sldMk cId="2509214867" sldId="260"/>
            <ac:spMk id="8" creationId="{7FAAB279-C052-4991-8D7A-B2FAF3D225E1}"/>
          </ac:spMkLst>
        </pc:spChg>
        <pc:spChg chg="add del">
          <ac:chgData name="" userId="ba44684ad8d026ef" providerId="LiveId" clId="{145FCFC1-2547-4A64-9FFD-007577C4B8C4}" dt="2022-09-30T08:15:16.559" v="52"/>
          <ac:spMkLst>
            <pc:docMk/>
            <pc:sldMk cId="2509214867" sldId="260"/>
            <ac:spMk id="10" creationId="{4C8F81CD-E9B2-44DF-951D-52D0D81FDB17}"/>
          </ac:spMkLst>
        </pc:spChg>
        <pc:spChg chg="add del">
          <ac:chgData name="" userId="ba44684ad8d026ef" providerId="LiveId" clId="{145FCFC1-2547-4A64-9FFD-007577C4B8C4}" dt="2022-09-30T08:16:18.850" v="61"/>
          <ac:spMkLst>
            <pc:docMk/>
            <pc:sldMk cId="2509214867" sldId="260"/>
            <ac:spMk id="13" creationId="{D81A4ECF-1FBF-46CE-97BE-C81A81ADEBC7}"/>
          </ac:spMkLst>
        </pc:spChg>
        <pc:picChg chg="add mod">
          <ac:chgData name="" userId="ba44684ad8d026ef" providerId="LiveId" clId="{145FCFC1-2547-4A64-9FFD-007577C4B8C4}" dt="2022-09-30T08:15:09.132" v="49" actId="1076"/>
          <ac:picMkLst>
            <pc:docMk/>
            <pc:sldMk cId="2509214867" sldId="260"/>
            <ac:picMk id="9" creationId="{A569E2C2-3F8B-45CB-BE0D-67C7991260FD}"/>
          </ac:picMkLst>
        </pc:picChg>
        <pc:picChg chg="add mod">
          <ac:chgData name="" userId="ba44684ad8d026ef" providerId="LiveId" clId="{145FCFC1-2547-4A64-9FFD-007577C4B8C4}" dt="2022-09-30T08:15:20.131" v="54" actId="1076"/>
          <ac:picMkLst>
            <pc:docMk/>
            <pc:sldMk cId="2509214867" sldId="260"/>
            <ac:picMk id="11" creationId="{C34AE76B-A54B-44D8-BC83-4DE8A136C9A8}"/>
          </ac:picMkLst>
        </pc:picChg>
        <pc:picChg chg="add">
          <ac:chgData name="" userId="ba44684ad8d026ef" providerId="LiveId" clId="{145FCFC1-2547-4A64-9FFD-007577C4B8C4}" dt="2022-09-30T08:16:07.756" v="56"/>
          <ac:picMkLst>
            <pc:docMk/>
            <pc:sldMk cId="2509214867" sldId="260"/>
            <ac:picMk id="12" creationId="{C99E5936-B746-4F94-958F-AABE971D8A41}"/>
          </ac:picMkLst>
        </pc:picChg>
        <pc:picChg chg="add mod">
          <ac:chgData name="" userId="ba44684ad8d026ef" providerId="LiveId" clId="{145FCFC1-2547-4A64-9FFD-007577C4B8C4}" dt="2022-09-30T08:16:21.978" v="63" actId="1076"/>
          <ac:picMkLst>
            <pc:docMk/>
            <pc:sldMk cId="2509214867" sldId="260"/>
            <ac:picMk id="14" creationId="{AAB81841-EA94-40DA-A925-20AE62D66223}"/>
          </ac:picMkLst>
        </pc:picChg>
      </pc:sldChg>
      <pc:sldChg chg="addSp delSp modSp">
        <pc:chgData name="" userId="ba44684ad8d026ef" providerId="LiveId" clId="{145FCFC1-2547-4A64-9FFD-007577C4B8C4}" dt="2022-09-30T08:17:02.163" v="73" actId="1076"/>
        <pc:sldMkLst>
          <pc:docMk/>
          <pc:sldMk cId="2735012284" sldId="261"/>
        </pc:sldMkLst>
        <pc:spChg chg="del mod">
          <ac:chgData name="" userId="ba44684ad8d026ef" providerId="LiveId" clId="{145FCFC1-2547-4A64-9FFD-007577C4B8C4}" dt="2022-09-30T08:16:34.733" v="65" actId="478"/>
          <ac:spMkLst>
            <pc:docMk/>
            <pc:sldMk cId="2735012284" sldId="261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16:47.690" v="69" actId="478"/>
          <ac:spMkLst>
            <pc:docMk/>
            <pc:sldMk cId="2735012284" sldId="261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16:37.684" v="66" actId="478"/>
          <ac:spMkLst>
            <pc:docMk/>
            <pc:sldMk cId="2735012284" sldId="261"/>
            <ac:spMk id="6" creationId="{CF99E616-9FA5-4CCD-91F2-72B732A95533}"/>
          </ac:spMkLst>
        </pc:spChg>
        <pc:spChg chg="add del mod">
          <ac:chgData name="" userId="ba44684ad8d026ef" providerId="LiveId" clId="{145FCFC1-2547-4A64-9FFD-007577C4B8C4}" dt="2022-09-30T08:16:50.852" v="70" actId="478"/>
          <ac:spMkLst>
            <pc:docMk/>
            <pc:sldMk cId="2735012284" sldId="261"/>
            <ac:spMk id="9" creationId="{E17B804A-45EE-46AB-941E-741F281DF768}"/>
          </ac:spMkLst>
        </pc:spChg>
        <pc:picChg chg="add mod">
          <ac:chgData name="" userId="ba44684ad8d026ef" providerId="LiveId" clId="{145FCFC1-2547-4A64-9FFD-007577C4B8C4}" dt="2022-09-30T08:16:43.195" v="68" actId="1076"/>
          <ac:picMkLst>
            <pc:docMk/>
            <pc:sldMk cId="2735012284" sldId="261"/>
            <ac:picMk id="7" creationId="{49581D76-E8FC-4E47-9AFC-4255A1D48119}"/>
          </ac:picMkLst>
        </pc:picChg>
        <pc:picChg chg="add mod">
          <ac:chgData name="" userId="ba44684ad8d026ef" providerId="LiveId" clId="{145FCFC1-2547-4A64-9FFD-007577C4B8C4}" dt="2022-09-30T08:17:02.163" v="73" actId="1076"/>
          <ac:picMkLst>
            <pc:docMk/>
            <pc:sldMk cId="2735012284" sldId="261"/>
            <ac:picMk id="10" creationId="{6F39E00D-8B6C-4F5E-B164-2B073F10E7EB}"/>
          </ac:picMkLst>
        </pc:picChg>
      </pc:sldChg>
      <pc:sldChg chg="addSp delSp modSp">
        <pc:chgData name="" userId="ba44684ad8d026ef" providerId="LiveId" clId="{145FCFC1-2547-4A64-9FFD-007577C4B8C4}" dt="2022-09-30T08:12:45.780" v="9" actId="1076"/>
        <pc:sldMkLst>
          <pc:docMk/>
          <pc:sldMk cId="514436276" sldId="262"/>
        </pc:sldMkLst>
        <pc:spChg chg="del">
          <ac:chgData name="" userId="ba44684ad8d026ef" providerId="LiveId" clId="{145FCFC1-2547-4A64-9FFD-007577C4B8C4}" dt="2022-09-30T08:12:41.618" v="7" actId="478"/>
          <ac:spMkLst>
            <pc:docMk/>
            <pc:sldMk cId="514436276" sldId="262"/>
            <ac:spMk id="9" creationId="{A3D32115-DD93-494F-8D05-25BFEE38ED6A}"/>
          </ac:spMkLst>
        </pc:spChg>
        <pc:spChg chg="del">
          <ac:chgData name="" userId="ba44684ad8d026ef" providerId="LiveId" clId="{145FCFC1-2547-4A64-9FFD-007577C4B8C4}" dt="2022-09-30T08:12:31.372" v="4" actId="478"/>
          <ac:spMkLst>
            <pc:docMk/>
            <pc:sldMk cId="514436276" sldId="262"/>
            <ac:spMk id="15" creationId="{623BC063-A6C5-4C21-9C7C-FF2202473B0F}"/>
          </ac:spMkLst>
        </pc:spChg>
        <pc:spChg chg="del">
          <ac:chgData name="" userId="ba44684ad8d026ef" providerId="LiveId" clId="{145FCFC1-2547-4A64-9FFD-007577C4B8C4}" dt="2022-09-30T08:12:41.618" v="7" actId="478"/>
          <ac:spMkLst>
            <pc:docMk/>
            <pc:sldMk cId="514436276" sldId="262"/>
            <ac:spMk id="17" creationId="{44720221-5872-4C1C-82CD-7357C8315196}"/>
          </ac:spMkLst>
        </pc:spChg>
        <pc:picChg chg="add mod">
          <ac:chgData name="" userId="ba44684ad8d026ef" providerId="LiveId" clId="{145FCFC1-2547-4A64-9FFD-007577C4B8C4}" dt="2022-09-30T08:12:36.124" v="6" actId="1076"/>
          <ac:picMkLst>
            <pc:docMk/>
            <pc:sldMk cId="514436276" sldId="262"/>
            <ac:picMk id="2" creationId="{BF5A4015-EFE8-4373-8824-31BCFEC3E8A9}"/>
          </ac:picMkLst>
        </pc:picChg>
        <pc:picChg chg="add mod">
          <ac:chgData name="" userId="ba44684ad8d026ef" providerId="LiveId" clId="{145FCFC1-2547-4A64-9FFD-007577C4B8C4}" dt="2022-09-30T08:12:45.780" v="9" actId="1076"/>
          <ac:picMkLst>
            <pc:docMk/>
            <pc:sldMk cId="514436276" sldId="262"/>
            <ac:picMk id="3" creationId="{61132C3A-1A2C-4DC3-972C-50D337322986}"/>
          </ac:picMkLst>
        </pc:picChg>
      </pc:sldChg>
      <pc:sldChg chg="addSp delSp modSp">
        <pc:chgData name="" userId="ba44684ad8d026ef" providerId="LiveId" clId="{145FCFC1-2547-4A64-9FFD-007577C4B8C4}" dt="2022-09-30T08:18:56.402" v="101" actId="1076"/>
        <pc:sldMkLst>
          <pc:docMk/>
          <pc:sldMk cId="837667819" sldId="263"/>
        </pc:sldMkLst>
        <pc:spChg chg="del mod">
          <ac:chgData name="" userId="ba44684ad8d026ef" providerId="LiveId" clId="{145FCFC1-2547-4A64-9FFD-007577C4B8C4}" dt="2022-09-30T08:18:49.029" v="98" actId="478"/>
          <ac:spMkLst>
            <pc:docMk/>
            <pc:sldMk cId="837667819" sldId="263"/>
            <ac:spMk id="2" creationId="{0E7CF842-2D7F-4A7B-B1BF-54FACECAE8CC}"/>
          </ac:spMkLst>
        </pc:spChg>
        <pc:spChg chg="add del mod">
          <ac:chgData name="" userId="ba44684ad8d026ef" providerId="LiveId" clId="{145FCFC1-2547-4A64-9FFD-007577C4B8C4}" dt="2022-09-30T08:18:51.748" v="99" actId="478"/>
          <ac:spMkLst>
            <pc:docMk/>
            <pc:sldMk cId="837667819" sldId="263"/>
            <ac:spMk id="4" creationId="{ACA98567-1154-4CA0-86F3-10D2F79C5948}"/>
          </ac:spMkLst>
        </pc:spChg>
        <pc:picChg chg="add mod">
          <ac:chgData name="" userId="ba44684ad8d026ef" providerId="LiveId" clId="{145FCFC1-2547-4A64-9FFD-007577C4B8C4}" dt="2022-09-30T08:18:56.402" v="101" actId="1076"/>
          <ac:picMkLst>
            <pc:docMk/>
            <pc:sldMk cId="837667819" sldId="263"/>
            <ac:picMk id="5" creationId="{DE387C0E-E2F7-46AB-BA2D-24238296BA78}"/>
          </ac:picMkLst>
        </pc:picChg>
      </pc:sldChg>
      <pc:sldChg chg="addSp delSp modSp delAnim">
        <pc:chgData name="" userId="ba44684ad8d026ef" providerId="LiveId" clId="{145FCFC1-2547-4A64-9FFD-007577C4B8C4}" dt="2022-09-30T08:20:08.384" v="126"/>
        <pc:sldMkLst>
          <pc:docMk/>
          <pc:sldMk cId="1159000250" sldId="265"/>
        </pc:sldMkLst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2" creationId="{0E7CF842-2D7F-4A7B-B1BF-54FACECAE8CC}"/>
          </ac:spMkLst>
        </pc:spChg>
        <pc:spChg chg="add del mod">
          <ac:chgData name="" userId="ba44684ad8d026ef" providerId="LiveId" clId="{145FCFC1-2547-4A64-9FFD-007577C4B8C4}" dt="2022-09-30T08:20:06.467" v="125" actId="478"/>
          <ac:spMkLst>
            <pc:docMk/>
            <pc:sldMk cId="1159000250" sldId="265"/>
            <ac:spMk id="4" creationId="{9769607E-6C53-4745-A355-583C0F9752D1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5" creationId="{667D3E5E-CBA4-4519-AC7B-23384EAFE669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6" creationId="{612C76A1-58D5-49BC-A466-BCF44DE4A734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7" creationId="{7660CD38-3C44-4811-8AFF-C4F0DC0493FB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8" creationId="{6CF42D02-B17C-4992-8A01-686B1D746992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9" creationId="{3B134711-2B6D-4172-AC40-BC7404803063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10" creationId="{B84A4314-2A3B-4995-8177-9F4FDE6E2B5B}"/>
          </ac:spMkLst>
        </pc:spChg>
        <pc:spChg chg="del">
          <ac:chgData name="" userId="ba44684ad8d026ef" providerId="LiveId" clId="{145FCFC1-2547-4A64-9FFD-007577C4B8C4}" dt="2022-09-30T08:20:03.277" v="124" actId="478"/>
          <ac:spMkLst>
            <pc:docMk/>
            <pc:sldMk cId="1159000250" sldId="265"/>
            <ac:spMk id="11" creationId="{4B89A072-2FFD-4322-9D47-8EE053C80972}"/>
          </ac:spMkLst>
        </pc:spChg>
        <pc:picChg chg="add">
          <ac:chgData name="" userId="ba44684ad8d026ef" providerId="LiveId" clId="{145FCFC1-2547-4A64-9FFD-007577C4B8C4}" dt="2022-09-30T08:20:08.384" v="126"/>
          <ac:picMkLst>
            <pc:docMk/>
            <pc:sldMk cId="1159000250" sldId="265"/>
            <ac:picMk id="12" creationId="{1B69CDEE-195D-495F-84A2-8B8ECD5139FC}"/>
          </ac:picMkLst>
        </pc:picChg>
      </pc:sldChg>
      <pc:sldChg chg="addSp delSp modSp">
        <pc:chgData name="" userId="ba44684ad8d026ef" providerId="LiveId" clId="{145FCFC1-2547-4A64-9FFD-007577C4B8C4}" dt="2022-09-30T08:20:40.319" v="132"/>
        <pc:sldMkLst>
          <pc:docMk/>
          <pc:sldMk cId="1519434007" sldId="268"/>
        </pc:sldMkLst>
        <pc:spChg chg="del">
          <ac:chgData name="" userId="ba44684ad8d026ef" providerId="LiveId" clId="{145FCFC1-2547-4A64-9FFD-007577C4B8C4}" dt="2022-09-30T08:20:32.541" v="130" actId="478"/>
          <ac:spMkLst>
            <pc:docMk/>
            <pc:sldMk cId="1519434007" sldId="268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20:32.541" v="130" actId="478"/>
          <ac:spMkLst>
            <pc:docMk/>
            <pc:sldMk cId="1519434007" sldId="268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20:36.894" v="131" actId="478"/>
          <ac:spMkLst>
            <pc:docMk/>
            <pc:sldMk cId="1519434007" sldId="268"/>
            <ac:spMk id="5" creationId="{438FCFBF-ABF9-424B-94CD-E05A1456A01F}"/>
          </ac:spMkLst>
        </pc:spChg>
        <pc:spChg chg="add del mod">
          <ac:chgData name="" userId="ba44684ad8d026ef" providerId="LiveId" clId="{145FCFC1-2547-4A64-9FFD-007577C4B8C4}" dt="2022-09-30T08:20:36.894" v="131" actId="478"/>
          <ac:spMkLst>
            <pc:docMk/>
            <pc:sldMk cId="1519434007" sldId="268"/>
            <ac:spMk id="7" creationId="{999C80A4-7DF9-4CAB-9C39-5D60311BE260}"/>
          </ac:spMkLst>
        </pc:spChg>
        <pc:picChg chg="add">
          <ac:chgData name="" userId="ba44684ad8d026ef" providerId="LiveId" clId="{145FCFC1-2547-4A64-9FFD-007577C4B8C4}" dt="2022-09-30T08:20:40.319" v="132"/>
          <ac:picMkLst>
            <pc:docMk/>
            <pc:sldMk cId="1519434007" sldId="268"/>
            <ac:picMk id="8" creationId="{512FC856-C317-4DD9-8D6D-3F5677C6C782}"/>
          </ac:picMkLst>
        </pc:picChg>
      </pc:sldChg>
      <pc:sldChg chg="addSp delSp modSp">
        <pc:chgData name="" userId="ba44684ad8d026ef" providerId="LiveId" clId="{145FCFC1-2547-4A64-9FFD-007577C4B8C4}" dt="2022-09-30T08:20:22.518" v="129"/>
        <pc:sldMkLst>
          <pc:docMk/>
          <pc:sldMk cId="2651079462" sldId="269"/>
        </pc:sldMkLst>
        <pc:spChg chg="del">
          <ac:chgData name="" userId="ba44684ad8d026ef" providerId="LiveId" clId="{145FCFC1-2547-4A64-9FFD-007577C4B8C4}" dt="2022-09-30T08:20:15.242" v="127" actId="478"/>
          <ac:spMkLst>
            <pc:docMk/>
            <pc:sldMk cId="2651079462" sldId="269"/>
            <ac:spMk id="2" creationId="{0E7CF842-2D7F-4A7B-B1BF-54FACECAE8CC}"/>
          </ac:spMkLst>
        </pc:spChg>
        <pc:spChg chg="del">
          <ac:chgData name="" userId="ba44684ad8d026ef" providerId="LiveId" clId="{145FCFC1-2547-4A64-9FFD-007577C4B8C4}" dt="2022-09-30T08:20:15.242" v="127" actId="478"/>
          <ac:spMkLst>
            <pc:docMk/>
            <pc:sldMk cId="2651079462" sldId="269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20:19.741" v="128" actId="478"/>
          <ac:spMkLst>
            <pc:docMk/>
            <pc:sldMk cId="2651079462" sldId="269"/>
            <ac:spMk id="6" creationId="{49C44779-5314-43E5-867C-FF9B926B3B47}"/>
          </ac:spMkLst>
        </pc:spChg>
        <pc:spChg chg="add del mod">
          <ac:chgData name="" userId="ba44684ad8d026ef" providerId="LiveId" clId="{145FCFC1-2547-4A64-9FFD-007577C4B8C4}" dt="2022-09-30T08:20:19.741" v="128" actId="478"/>
          <ac:spMkLst>
            <pc:docMk/>
            <pc:sldMk cId="2651079462" sldId="269"/>
            <ac:spMk id="8" creationId="{7AC578E9-5CE7-443A-8B6E-0AA5B504A49F}"/>
          </ac:spMkLst>
        </pc:spChg>
        <pc:picChg chg="del">
          <ac:chgData name="" userId="ba44684ad8d026ef" providerId="LiveId" clId="{145FCFC1-2547-4A64-9FFD-007577C4B8C4}" dt="2022-09-30T08:20:15.242" v="127" actId="478"/>
          <ac:picMkLst>
            <pc:docMk/>
            <pc:sldMk cId="2651079462" sldId="269"/>
            <ac:picMk id="5" creationId="{FFF34047-F99E-494D-87E6-D674FE6BFF7A}"/>
          </ac:picMkLst>
        </pc:picChg>
        <pc:picChg chg="add">
          <ac:chgData name="" userId="ba44684ad8d026ef" providerId="LiveId" clId="{145FCFC1-2547-4A64-9FFD-007577C4B8C4}" dt="2022-09-30T08:20:22.518" v="129"/>
          <ac:picMkLst>
            <pc:docMk/>
            <pc:sldMk cId="2651079462" sldId="269"/>
            <ac:picMk id="9" creationId="{651FE960-A9A7-45AD-8524-63E5C2449380}"/>
          </ac:picMkLst>
        </pc:picChg>
      </pc:sldChg>
      <pc:sldChg chg="addSp delSp modSp">
        <pc:chgData name="" userId="ba44684ad8d026ef" providerId="LiveId" clId="{145FCFC1-2547-4A64-9FFD-007577C4B8C4}" dt="2022-09-30T08:17:46.810" v="83" actId="1076"/>
        <pc:sldMkLst>
          <pc:docMk/>
          <pc:sldMk cId="2333712018" sldId="270"/>
        </pc:sldMkLst>
        <pc:spChg chg="del">
          <ac:chgData name="" userId="ba44684ad8d026ef" providerId="LiveId" clId="{145FCFC1-2547-4A64-9FFD-007577C4B8C4}" dt="2022-09-30T08:17:11.969" v="74" actId="478"/>
          <ac:spMkLst>
            <pc:docMk/>
            <pc:sldMk cId="2333712018" sldId="270"/>
            <ac:spMk id="2" creationId="{0E7CF842-2D7F-4A7B-B1BF-54FACECAE8CC}"/>
          </ac:spMkLst>
        </pc:spChg>
        <pc:spChg chg="del mod">
          <ac:chgData name="" userId="ba44684ad8d026ef" providerId="LiveId" clId="{145FCFC1-2547-4A64-9FFD-007577C4B8C4}" dt="2022-09-30T08:17:37.819" v="80" actId="478"/>
          <ac:spMkLst>
            <pc:docMk/>
            <pc:sldMk cId="2333712018" sldId="270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17:19.592" v="75" actId="478"/>
          <ac:spMkLst>
            <pc:docMk/>
            <pc:sldMk cId="2333712018" sldId="270"/>
            <ac:spMk id="6" creationId="{FFDD50D4-454F-4A5C-B18F-73BE0A35D859}"/>
          </ac:spMkLst>
        </pc:spChg>
        <pc:spChg chg="add del mod">
          <ac:chgData name="" userId="ba44684ad8d026ef" providerId="LiveId" clId="{145FCFC1-2547-4A64-9FFD-007577C4B8C4}" dt="2022-09-30T08:17:40.793" v="81" actId="478"/>
          <ac:spMkLst>
            <pc:docMk/>
            <pc:sldMk cId="2333712018" sldId="270"/>
            <ac:spMk id="9" creationId="{F13A01BB-D755-475D-85A1-B400FD9C0F66}"/>
          </ac:spMkLst>
        </pc:spChg>
        <pc:picChg chg="add mod">
          <ac:chgData name="" userId="ba44684ad8d026ef" providerId="LiveId" clId="{145FCFC1-2547-4A64-9FFD-007577C4B8C4}" dt="2022-09-30T08:17:24.474" v="77" actId="1076"/>
          <ac:picMkLst>
            <pc:docMk/>
            <pc:sldMk cId="2333712018" sldId="270"/>
            <ac:picMk id="7" creationId="{BDFEAA35-75D1-42F8-A57E-0D960C9187B0}"/>
          </ac:picMkLst>
        </pc:picChg>
        <pc:picChg chg="add mod">
          <ac:chgData name="" userId="ba44684ad8d026ef" providerId="LiveId" clId="{145FCFC1-2547-4A64-9FFD-007577C4B8C4}" dt="2022-09-30T08:17:46.810" v="83" actId="1076"/>
          <ac:picMkLst>
            <pc:docMk/>
            <pc:sldMk cId="2333712018" sldId="270"/>
            <ac:picMk id="10" creationId="{99C66D7D-496F-457A-9EA3-4A166191F0B1}"/>
          </ac:picMkLst>
        </pc:picChg>
      </pc:sldChg>
      <pc:sldChg chg="addSp delSp modSp">
        <pc:chgData name="" userId="ba44684ad8d026ef" providerId="LiveId" clId="{145FCFC1-2547-4A64-9FFD-007577C4B8C4}" dt="2022-09-30T08:18:34.412" v="96" actId="478"/>
        <pc:sldMkLst>
          <pc:docMk/>
          <pc:sldMk cId="2269694144" sldId="271"/>
        </pc:sldMkLst>
        <pc:spChg chg="del mod">
          <ac:chgData name="" userId="ba44684ad8d026ef" providerId="LiveId" clId="{145FCFC1-2547-4A64-9FFD-007577C4B8C4}" dt="2022-09-30T08:17:58.586" v="85" actId="478"/>
          <ac:spMkLst>
            <pc:docMk/>
            <pc:sldMk cId="2269694144" sldId="271"/>
            <ac:spMk id="2" creationId="{0E7CF842-2D7F-4A7B-B1BF-54FACECAE8CC}"/>
          </ac:spMkLst>
        </pc:spChg>
        <pc:spChg chg="del mod">
          <ac:chgData name="" userId="ba44684ad8d026ef" providerId="LiveId" clId="{145FCFC1-2547-4A64-9FFD-007577C4B8C4}" dt="2022-09-30T08:18:22.948" v="93" actId="478"/>
          <ac:spMkLst>
            <pc:docMk/>
            <pc:sldMk cId="2269694144" sldId="271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18:02.504" v="86" actId="478"/>
          <ac:spMkLst>
            <pc:docMk/>
            <pc:sldMk cId="2269694144" sldId="271"/>
            <ac:spMk id="6" creationId="{01D6B331-8796-4729-A733-D85EDD1A8B31}"/>
          </ac:spMkLst>
        </pc:spChg>
        <pc:spChg chg="add del">
          <ac:chgData name="" userId="ba44684ad8d026ef" providerId="LiveId" clId="{145FCFC1-2547-4A64-9FFD-007577C4B8C4}" dt="2022-09-30T08:18:07.249" v="88"/>
          <ac:spMkLst>
            <pc:docMk/>
            <pc:sldMk cId="2269694144" sldId="271"/>
            <ac:spMk id="7" creationId="{98E0958F-1F3D-4FFB-B466-A03C0FBEAA0C}"/>
          </ac:spMkLst>
        </pc:spChg>
        <pc:spChg chg="add del mod">
          <ac:chgData name="" userId="ba44684ad8d026ef" providerId="LiveId" clId="{145FCFC1-2547-4A64-9FFD-007577C4B8C4}" dt="2022-09-30T08:18:34.412" v="96" actId="478"/>
          <ac:spMkLst>
            <pc:docMk/>
            <pc:sldMk cId="2269694144" sldId="271"/>
            <ac:spMk id="10" creationId="{6292D3FF-B0A4-4F0B-8017-F1BDB44A15E1}"/>
          </ac:spMkLst>
        </pc:spChg>
        <pc:picChg chg="add mod">
          <ac:chgData name="" userId="ba44684ad8d026ef" providerId="LiveId" clId="{145FCFC1-2547-4A64-9FFD-007577C4B8C4}" dt="2022-09-30T08:18:09.729" v="90" actId="1076"/>
          <ac:picMkLst>
            <pc:docMk/>
            <pc:sldMk cId="2269694144" sldId="271"/>
            <ac:picMk id="8" creationId="{B697D6ED-7F84-4087-A438-70B81EFD8E1E}"/>
          </ac:picMkLst>
        </pc:picChg>
        <pc:picChg chg="add mod">
          <ac:chgData name="" userId="ba44684ad8d026ef" providerId="LiveId" clId="{145FCFC1-2547-4A64-9FFD-007577C4B8C4}" dt="2022-09-30T08:18:29.802" v="95" actId="1076"/>
          <ac:picMkLst>
            <pc:docMk/>
            <pc:sldMk cId="2269694144" sldId="271"/>
            <ac:picMk id="11" creationId="{34373204-D507-415E-A4C3-BC5CA65774CB}"/>
          </ac:picMkLst>
        </pc:picChg>
      </pc:sldChg>
      <pc:sldChg chg="addSp delSp modSp">
        <pc:chgData name="" userId="ba44684ad8d026ef" providerId="LiveId" clId="{145FCFC1-2547-4A64-9FFD-007577C4B8C4}" dt="2022-09-30T08:19:55.022" v="123" actId="1035"/>
        <pc:sldMkLst>
          <pc:docMk/>
          <pc:sldMk cId="3674149500" sldId="272"/>
        </pc:sldMkLst>
        <pc:spChg chg="del mod">
          <ac:chgData name="" userId="ba44684ad8d026ef" providerId="LiveId" clId="{145FCFC1-2547-4A64-9FFD-007577C4B8C4}" dt="2022-09-30T08:19:12.615" v="103" actId="478"/>
          <ac:spMkLst>
            <pc:docMk/>
            <pc:sldMk cId="3674149500" sldId="272"/>
            <ac:spMk id="2" creationId="{0E7CF842-2D7F-4A7B-B1BF-54FACECAE8CC}"/>
          </ac:spMkLst>
        </pc:spChg>
        <pc:spChg chg="del mod">
          <ac:chgData name="" userId="ba44684ad8d026ef" providerId="LiveId" clId="{145FCFC1-2547-4A64-9FFD-007577C4B8C4}" dt="2022-09-30T08:19:30.101" v="108" actId="478"/>
          <ac:spMkLst>
            <pc:docMk/>
            <pc:sldMk cId="3674149500" sldId="272"/>
            <ac:spMk id="4" creationId="{750A1597-E75C-407B-B5AE-C8E6D32DF269}"/>
          </ac:spMkLst>
        </pc:spChg>
        <pc:spChg chg="add del mod">
          <ac:chgData name="" userId="ba44684ad8d026ef" providerId="LiveId" clId="{145FCFC1-2547-4A64-9FFD-007577C4B8C4}" dt="2022-09-30T08:19:15.690" v="104" actId="478"/>
          <ac:spMkLst>
            <pc:docMk/>
            <pc:sldMk cId="3674149500" sldId="272"/>
            <ac:spMk id="6" creationId="{E7A84C3A-167B-45DC-9CAF-50109817A1CF}"/>
          </ac:spMkLst>
        </pc:spChg>
        <pc:spChg chg="add del mod">
          <ac:chgData name="" userId="ba44684ad8d026ef" providerId="LiveId" clId="{145FCFC1-2547-4A64-9FFD-007577C4B8C4}" dt="2022-09-30T08:19:33.071" v="109" actId="478"/>
          <ac:spMkLst>
            <pc:docMk/>
            <pc:sldMk cId="3674149500" sldId="272"/>
            <ac:spMk id="9" creationId="{B494BFDA-6ED7-4C66-AADF-0DA395C1B5B5}"/>
          </ac:spMkLst>
        </pc:spChg>
        <pc:picChg chg="add mod">
          <ac:chgData name="" userId="ba44684ad8d026ef" providerId="LiveId" clId="{145FCFC1-2547-4A64-9FFD-007577C4B8C4}" dt="2022-09-30T08:19:21.058" v="106" actId="1076"/>
          <ac:picMkLst>
            <pc:docMk/>
            <pc:sldMk cId="3674149500" sldId="272"/>
            <ac:picMk id="7" creationId="{EB662BAD-7BB0-4FD1-BF77-C0E0941C623C}"/>
          </ac:picMkLst>
        </pc:picChg>
        <pc:picChg chg="add mod">
          <ac:chgData name="" userId="ba44684ad8d026ef" providerId="LiveId" clId="{145FCFC1-2547-4A64-9FFD-007577C4B8C4}" dt="2022-09-30T08:19:55.022" v="123" actId="1035"/>
          <ac:picMkLst>
            <pc:docMk/>
            <pc:sldMk cId="3674149500" sldId="272"/>
            <ac:picMk id="10" creationId="{954A33B1-8E51-41A7-8AEB-B13965D0AD2B}"/>
          </ac:picMkLst>
        </pc:picChg>
      </pc:sldChg>
      <pc:sldChg chg="addSp delSp modSp delAnim modAnim">
        <pc:chgData name="" userId="ba44684ad8d026ef" providerId="LiveId" clId="{145FCFC1-2547-4A64-9FFD-007577C4B8C4}" dt="2022-09-30T08:13:48.764" v="25" actId="1076"/>
        <pc:sldMkLst>
          <pc:docMk/>
          <pc:sldMk cId="1182657983" sldId="274"/>
        </pc:sldMkLst>
        <pc:spChg chg="del mod">
          <ac:chgData name="" userId="ba44684ad8d026ef" providerId="LiveId" clId="{145FCFC1-2547-4A64-9FFD-007577C4B8C4}" dt="2022-09-30T08:12:57.456" v="11" actId="478"/>
          <ac:spMkLst>
            <pc:docMk/>
            <pc:sldMk cId="1182657983" sldId="274"/>
            <ac:spMk id="2" creationId="{0E7CF842-2D7F-4A7B-B1BF-54FACECAE8CC}"/>
          </ac:spMkLst>
        </pc:spChg>
        <pc:spChg chg="add del mod">
          <ac:chgData name="" userId="ba44684ad8d026ef" providerId="LiveId" clId="{145FCFC1-2547-4A64-9FFD-007577C4B8C4}" dt="2022-09-30T08:13:01.190" v="12" actId="478"/>
          <ac:spMkLst>
            <pc:docMk/>
            <pc:sldMk cId="1182657983" sldId="274"/>
            <ac:spMk id="5" creationId="{159A6EF3-BE01-4653-9CC5-003DEB7AEF7B}"/>
          </ac:spMkLst>
        </pc:spChg>
        <pc:spChg chg="del">
          <ac:chgData name="" userId="ba44684ad8d026ef" providerId="LiveId" clId="{145FCFC1-2547-4A64-9FFD-007577C4B8C4}" dt="2022-09-30T08:13:28.058" v="18" actId="478"/>
          <ac:spMkLst>
            <pc:docMk/>
            <pc:sldMk cId="1182657983" sldId="274"/>
            <ac:spMk id="6" creationId="{BF132ABB-431D-44C5-ADBB-9B18A0312C01}"/>
          </ac:spMkLst>
        </pc:spChg>
        <pc:spChg chg="del">
          <ac:chgData name="" userId="ba44684ad8d026ef" providerId="LiveId" clId="{145FCFC1-2547-4A64-9FFD-007577C4B8C4}" dt="2022-09-30T08:13:28.058" v="18" actId="478"/>
          <ac:spMkLst>
            <pc:docMk/>
            <pc:sldMk cId="1182657983" sldId="274"/>
            <ac:spMk id="7" creationId="{561DC0C4-FF64-4E56-8FC6-79749E86FD3B}"/>
          </ac:spMkLst>
        </pc:spChg>
        <pc:spChg chg="del">
          <ac:chgData name="" userId="ba44684ad8d026ef" providerId="LiveId" clId="{145FCFC1-2547-4A64-9FFD-007577C4B8C4}" dt="2022-09-30T08:13:14.462" v="15" actId="478"/>
          <ac:spMkLst>
            <pc:docMk/>
            <pc:sldMk cId="1182657983" sldId="274"/>
            <ac:spMk id="8" creationId="{B22882F2-55E7-47E7-91B8-80CAE8482C72}"/>
          </ac:spMkLst>
        </pc:spChg>
        <pc:spChg chg="del">
          <ac:chgData name="" userId="ba44684ad8d026ef" providerId="LiveId" clId="{145FCFC1-2547-4A64-9FFD-007577C4B8C4}" dt="2022-09-30T08:13:41.570" v="23" actId="478"/>
          <ac:spMkLst>
            <pc:docMk/>
            <pc:sldMk cId="1182657983" sldId="274"/>
            <ac:spMk id="11" creationId="{7E6AC162-E0A3-4F0E-BDED-9F98E6F84656}"/>
          </ac:spMkLst>
        </pc:spChg>
        <pc:spChg chg="del">
          <ac:chgData name="" userId="ba44684ad8d026ef" providerId="LiveId" clId="{145FCFC1-2547-4A64-9FFD-007577C4B8C4}" dt="2022-09-30T08:13:41.570" v="23" actId="478"/>
          <ac:spMkLst>
            <pc:docMk/>
            <pc:sldMk cId="1182657983" sldId="274"/>
            <ac:spMk id="12" creationId="{3C3CA68A-2DE1-4D83-B4AE-6B9AB0A0A71C}"/>
          </ac:spMkLst>
        </pc:spChg>
        <pc:spChg chg="add del">
          <ac:chgData name="" userId="ba44684ad8d026ef" providerId="LiveId" clId="{145FCFC1-2547-4A64-9FFD-007577C4B8C4}" dt="2022-09-30T08:13:31.797" v="20"/>
          <ac:spMkLst>
            <pc:docMk/>
            <pc:sldMk cId="1182657983" sldId="274"/>
            <ac:spMk id="15" creationId="{66BB2DB5-457A-47B1-AABD-7822A83C6E3C}"/>
          </ac:spMkLst>
        </pc:spChg>
        <pc:spChg chg="add del">
          <ac:chgData name="" userId="ba44684ad8d026ef" providerId="LiveId" clId="{145FCFC1-2547-4A64-9FFD-007577C4B8C4}" dt="2022-09-30T08:13:31.797" v="20"/>
          <ac:spMkLst>
            <pc:docMk/>
            <pc:sldMk cId="1182657983" sldId="274"/>
            <ac:spMk id="16" creationId="{D4A1E1B6-86ED-4B7E-84E4-ACE5B3511F7B}"/>
          </ac:spMkLst>
        </pc:spChg>
        <pc:picChg chg="add mod">
          <ac:chgData name="" userId="ba44684ad8d026ef" providerId="LiveId" clId="{145FCFC1-2547-4A64-9FFD-007577C4B8C4}" dt="2022-09-30T08:13:06.605" v="14" actId="1076"/>
          <ac:picMkLst>
            <pc:docMk/>
            <pc:sldMk cId="1182657983" sldId="274"/>
            <ac:picMk id="9" creationId="{D1E0A31F-2636-4C45-8389-2CDCBF71925B}"/>
          </ac:picMkLst>
        </pc:picChg>
        <pc:picChg chg="add mod">
          <ac:chgData name="" userId="ba44684ad8d026ef" providerId="LiveId" clId="{145FCFC1-2547-4A64-9FFD-007577C4B8C4}" dt="2022-09-30T08:13:19.508" v="17" actId="1076"/>
          <ac:picMkLst>
            <pc:docMk/>
            <pc:sldMk cId="1182657983" sldId="274"/>
            <ac:picMk id="10" creationId="{AE74ECA9-FFB1-47F3-89D8-DF19EF2EC941}"/>
          </ac:picMkLst>
        </pc:picChg>
        <pc:picChg chg="add mod">
          <ac:chgData name="" userId="ba44684ad8d026ef" providerId="LiveId" clId="{145FCFC1-2547-4A64-9FFD-007577C4B8C4}" dt="2022-09-30T08:13:36.660" v="22" actId="1076"/>
          <ac:picMkLst>
            <pc:docMk/>
            <pc:sldMk cId="1182657983" sldId="274"/>
            <ac:picMk id="13" creationId="{F54266AB-6094-454E-88F9-386E16FB292A}"/>
          </ac:picMkLst>
        </pc:picChg>
        <pc:picChg chg="add mod">
          <ac:chgData name="" userId="ba44684ad8d026ef" providerId="LiveId" clId="{145FCFC1-2547-4A64-9FFD-007577C4B8C4}" dt="2022-09-30T08:13:48.764" v="25" actId="1076"/>
          <ac:picMkLst>
            <pc:docMk/>
            <pc:sldMk cId="1182657983" sldId="274"/>
            <ac:picMk id="14" creationId="{D6EABB60-D2AA-478C-8146-7931A930A27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참고용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105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참고용</a:t>
            </a:r>
            <a:endParaRPr lang="en-US" altLang="ko-KR" dirty="0"/>
          </a:p>
          <a:p>
            <a:r>
              <a:rPr lang="ko-KR" altLang="en-US" dirty="0"/>
              <a:t>한국일보 기사 링크  </a:t>
            </a:r>
            <a:r>
              <a:rPr lang="en-US" altLang="ko-KR" dirty="0"/>
              <a:t>https://m.hankookilbo.com/News/Read/A2022062121550004807</a:t>
            </a:r>
          </a:p>
          <a:p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유의점</a:t>
            </a: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AI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대화를 위해 노력하듯이 학생들도 대화를 위해 노력을 해야 한다는 생각과 태도를 갖게 하기 위한 </a:t>
            </a:r>
            <a:r>
              <a:rPr lang="ko-KR" altLang="en-US" sz="1200" baseline="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동기유발입니다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95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5948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경청으로 </a:t>
            </a:r>
            <a:r>
              <a:rPr lang="ko-KR" altLang="en-US" dirty="0" err="1"/>
              <a:t>들어가기전</a:t>
            </a:r>
            <a:r>
              <a:rPr lang="ko-KR" altLang="en-US" dirty="0"/>
              <a:t> 의사소통의 뜻을 알려주고 의사소통을 잘하려면 어떻게 해야 할지 물어보는 활동입니다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455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잘 듣는 연습을 위한 역할놀이 입니다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800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활동방법 추가 안내</a:t>
            </a:r>
            <a:r>
              <a:rPr lang="en-US" altLang="ko-KR" dirty="0"/>
              <a:t>]</a:t>
            </a:r>
          </a:p>
          <a:p>
            <a:r>
              <a:rPr lang="ko-KR" altLang="en-US" dirty="0"/>
              <a:t>등대와 배의 역할은 공간의 크기에 따라 더 많이 위치시킬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등대는 처음 위치를 선정할 때 자신이 원하는 자리를 자유로이 위치할 수 있으며 그 이후에는 움직이지 않습니다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배는 눈을 감고 출발하며 순차적으로 안전거리를 확보하면서 출발할 수 있게 조정합니다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주위를 안전하게 유지하기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등대는 배가 가까이 오면 반짝반짝 말 할 수 있음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단순 놀이가 아니라 잘 듣는 연습을 위한 활동임을 인지시키기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주의 기울이기</a:t>
            </a:r>
            <a:r>
              <a:rPr lang="en-US" altLang="ko-KR" dirty="0"/>
              <a:t>, </a:t>
            </a:r>
            <a:r>
              <a:rPr lang="ko-KR" altLang="en-US" dirty="0"/>
              <a:t>귀를 열어야 함을 스스로 깨칠 수 있도록 유도하기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b="1" dirty="0">
                <a:solidFill>
                  <a:srgbClr val="FF0000"/>
                </a:solidFill>
              </a:rPr>
              <a:t>[</a:t>
            </a:r>
            <a:r>
              <a:rPr lang="ko-KR" altLang="en-US" b="1" dirty="0">
                <a:solidFill>
                  <a:srgbClr val="FF0000"/>
                </a:solidFill>
              </a:rPr>
              <a:t>필수</a:t>
            </a:r>
            <a:r>
              <a:rPr lang="en-US" altLang="ko-KR" b="1" dirty="0">
                <a:solidFill>
                  <a:srgbClr val="FF0000"/>
                </a:solidFill>
              </a:rPr>
              <a:t>] </a:t>
            </a:r>
            <a:r>
              <a:rPr lang="ko-KR" altLang="en-US" dirty="0"/>
              <a:t>활동 후 배는 도착점에 안전하게 도착하려고 어떻게 행동했는지를 질문하여 경청이 중요함을 인식할 수 있도록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131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효과적인 의사소통을 위한 방법 중 상대방의 감정을 알아차리기 연습을 하는 활동입니다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워크북에 기록하며 짝과 연습할 수 있도록 안내합니다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감정표현에 대해 서투른 학생들은 감정카드를 활용해도 됨을 안내함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상대방의 감정에 주의 기울이고</a:t>
            </a:r>
            <a:r>
              <a:rPr lang="ko-KR" altLang="en-US" baseline="0" dirty="0"/>
              <a:t> 그</a:t>
            </a:r>
            <a:r>
              <a:rPr lang="ko-KR" altLang="en-US" dirty="0"/>
              <a:t> 감정을 유추할 수</a:t>
            </a:r>
            <a:r>
              <a:rPr lang="ko-KR" altLang="en-US" baseline="0" dirty="0"/>
              <a:t> 있도록 촉진함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698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미러링</a:t>
            </a:r>
            <a:r>
              <a:rPr lang="ko-KR" altLang="en-US" dirty="0"/>
              <a:t> 대화에 집중하기 전 일반적으로 존중과 배려가 넘치는 대화를 하려면 어떻게 해야 하는지를 발문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[</a:t>
            </a:r>
            <a:r>
              <a:rPr lang="ko-KR" altLang="en-US" dirty="0"/>
              <a:t>유의점</a:t>
            </a:r>
            <a:r>
              <a:rPr lang="en-US" altLang="ko-KR" dirty="0"/>
              <a:t>]</a:t>
            </a:r>
          </a:p>
          <a:p>
            <a:pPr marL="228600" indent="-228600">
              <a:buAutoNum type="arabicPeriod"/>
            </a:pPr>
            <a:r>
              <a:rPr lang="ko-KR" altLang="en-US" dirty="0"/>
              <a:t>공감으로 대화하기 위해 현재에 온전히 해야 함을 </a:t>
            </a:r>
            <a:r>
              <a:rPr lang="ko-KR" altLang="en-US" baseline="0" dirty="0"/>
              <a:t> 안내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감정을 유추하고 유추된 감정을 그대로 반영해야 함을 안내함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다른 </a:t>
            </a:r>
            <a:r>
              <a:rPr lang="ko-KR" altLang="en-US" dirty="0" err="1"/>
              <a:t>미러링대화의</a:t>
            </a:r>
            <a:r>
              <a:rPr lang="ko-KR" altLang="en-US" dirty="0"/>
              <a:t> 방법을 활용할 수 있도록 함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874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미러링대화의</a:t>
            </a:r>
            <a:r>
              <a:rPr lang="ko-KR" altLang="en-US" dirty="0"/>
              <a:t> 예시를 참고하여 워크북에 대화를 기록하며 짝과 연습할 수 있도록 안내합니다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2586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237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2" indent="0">
              <a:buNone/>
            </a:pP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미디어를 </a:t>
            </a:r>
            <a:r>
              <a:rPr lang="ko-KR" altLang="en-US" spc="-150" dirty="0" err="1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톺아보는</a:t>
            </a: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기본</a:t>
            </a:r>
            <a:r>
              <a:rPr lang="en-US" altLang="ko-KR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 </a:t>
            </a: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하나에서 하나는 비판적 시각으로 살펴보기</a:t>
            </a:r>
            <a:endParaRPr lang="en-US" altLang="ko-KR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lvl="2" indent="0">
              <a:buNone/>
            </a:pP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미디어를 </a:t>
            </a:r>
            <a:r>
              <a:rPr lang="ko-KR" altLang="en-US" spc="-150" dirty="0" err="1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톺아보는</a:t>
            </a: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기본</a:t>
            </a:r>
            <a:r>
              <a:rPr lang="en-US" altLang="ko-KR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 </a:t>
            </a:r>
            <a:r>
              <a:rPr lang="ko-KR" altLang="en-US" spc="-150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둘에서 두번째 시각은  성인지 감수성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87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434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F692E9F-E3C0-4AC5-AA80-8C93C5757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1281" y="300425"/>
            <a:ext cx="3468925" cy="83522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349017D-96D6-4798-9FF3-BBF638CEA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839" y="351146"/>
            <a:ext cx="5870957" cy="535275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5184A5E-1CAC-46A9-B272-4FD9E5BD21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351" y="3027522"/>
            <a:ext cx="3590855" cy="35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F5A4015-EFE8-4373-8824-31BCFEC3E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618686"/>
            <a:ext cx="8132769" cy="132294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132C3A-1A2C-4DC3-972C-50D3373229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503" y="2173096"/>
            <a:ext cx="7388992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3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99A8A06-D7A1-4CA8-BD23-6F0AFCF13B68}"/>
              </a:ext>
            </a:extLst>
          </p:cNvPr>
          <p:cNvGrpSpPr>
            <a:grpSpLocks/>
          </p:cNvGrpSpPr>
          <p:nvPr/>
        </p:nvGrpSpPr>
        <p:grpSpPr bwMode="auto">
          <a:xfrm>
            <a:off x="700060" y="1545523"/>
            <a:ext cx="3871940" cy="2534159"/>
            <a:chOff x="107594400" y="106768273"/>
            <a:chExt cx="5074804" cy="3089925"/>
          </a:xfrm>
        </p:grpSpPr>
        <p:pic>
          <p:nvPicPr>
            <p:cNvPr id="1027" name="Picture 3" descr="화면 캡처 2022-07-05 090213">
              <a:extLst>
                <a:ext uri="{FF2B5EF4-FFF2-40B4-BE49-F238E27FC236}">
                  <a16:creationId xmlns:a16="http://schemas.microsoft.com/office/drawing/2014/main" id="{FD6989AD-168D-4000-8B7B-8C1993D5D3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94400" y="106768273"/>
              <a:ext cx="5074804" cy="2273927"/>
            </a:xfrm>
            <a:prstGeom prst="rect">
              <a:avLst/>
            </a:prstGeom>
            <a:noFill/>
            <a:ln w="38100" algn="ctr">
              <a:solidFill>
                <a:srgbClr val="806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028" name="Picture 4" descr="화면 캡처 2022-07-05 090235">
              <a:extLst>
                <a:ext uri="{FF2B5EF4-FFF2-40B4-BE49-F238E27FC236}">
                  <a16:creationId xmlns:a16="http://schemas.microsoft.com/office/drawing/2014/main" id="{8D6A40E4-4BEF-4B73-92E4-0F44977FEA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605286" y="108737400"/>
              <a:ext cx="5063918" cy="1120798"/>
            </a:xfrm>
            <a:prstGeom prst="rect">
              <a:avLst/>
            </a:prstGeom>
            <a:noFill/>
            <a:ln w="38100" algn="ctr">
              <a:solidFill>
                <a:srgbClr val="806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D1E0A31F-2636-4C45-8389-2CDCBF7192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498" y="368579"/>
            <a:ext cx="8132769" cy="13229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E74ECA9-FFB1-47F3-89D8-DF19EF2EC9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608" y="4388853"/>
            <a:ext cx="3877392" cy="184724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54266AB-6094-454E-88F9-386E16FB29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8620" y="1180506"/>
            <a:ext cx="3913971" cy="196917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6EABB60-D2AA-478C-8146-7931A930A2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0130" y="3321960"/>
            <a:ext cx="3798137" cy="291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57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3D79DC8-050A-4240-B449-1944FC9192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65" y="527246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4E3B8CE-37EE-4A5C-9174-C63BA034E4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695" y="1682307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0B9E64C7-4FAC-4DFD-A90C-59950E0BC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31" y="682232"/>
            <a:ext cx="8132769" cy="132294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718E418-4C71-4A54-BD0F-BF592C197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33" y="2005179"/>
            <a:ext cx="6437934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A569E2C2-3F8B-45CB-BE0D-67C799126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300" y="394317"/>
            <a:ext cx="2847079" cy="118272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34AE76B-A54B-44D8-BC83-4DE8A136C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2580" y="670799"/>
            <a:ext cx="4157832" cy="49381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99E5936-B746-4F94-958F-AABE971D8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876" y="1286070"/>
            <a:ext cx="7468247" cy="428585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AB81841-EA94-40DA-A925-20AE62D66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2989" y="5477207"/>
            <a:ext cx="6889077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237117A1-FD85-416A-A5D5-CA7213EF3065}"/>
              </a:ext>
            </a:extLst>
          </p:cNvPr>
          <p:cNvSpPr txBox="1">
            <a:spLocks/>
          </p:cNvSpPr>
          <p:nvPr/>
        </p:nvSpPr>
        <p:spPr>
          <a:xfrm>
            <a:off x="628650" y="4100513"/>
            <a:ext cx="7886700" cy="2491529"/>
          </a:xfrm>
          <a:prstGeom prst="roundRect">
            <a:avLst>
              <a:gd name="adj" fmla="val 14739"/>
            </a:avLst>
          </a:prstGeom>
          <a:solidFill>
            <a:schemeClr val="accent4">
              <a:alpha val="2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800"/>
              </a:spcBef>
              <a:buNone/>
            </a:pPr>
            <a:endParaRPr lang="en-US" altLang="ko-KR" sz="2400" b="1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9581D76-E8FC-4E47-9AFC-4255A1D48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83" y="320822"/>
            <a:ext cx="8132769" cy="124978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F39E00D-8B6C-4F5E-B164-2B073F10E7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333958"/>
            <a:ext cx="7888908" cy="260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080F551-1EC2-41C7-B63D-106E5BA96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70" y="2280997"/>
            <a:ext cx="7916380" cy="401979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DFEAA35-75D1-42F8-A57E-0D960C918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581" y="330236"/>
            <a:ext cx="8132769" cy="124978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99C66D7D-496F-457A-9EA3-4A166191F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706" y="1441671"/>
            <a:ext cx="7888908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12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C490102-545B-411D-A727-CDCBE2328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871662"/>
            <a:ext cx="7886699" cy="480060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697D6ED-7F84-4087-A438-70B81EFD8E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580" y="346160"/>
            <a:ext cx="8132769" cy="117663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4373204-D507-415E-A4C3-BC5CA65774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1" y="1201044"/>
            <a:ext cx="7888908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94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29BBC857-EAE4-4C59-B927-1B21B57A0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36" y="1303067"/>
            <a:ext cx="8258728" cy="501742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E387C0E-E2F7-46AB-BA2D-24238296B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63" y="537504"/>
            <a:ext cx="8132769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667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7CF842-2D7F-4A7B-B1BF-54FACECAE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206499"/>
          </a:xfrm>
        </p:spPr>
        <p:txBody>
          <a:bodyPr/>
          <a:lstStyle/>
          <a:p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배움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 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공감으로 대화하기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(1)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50A1597-E75C-407B-B5AE-C8E6D32DF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6358"/>
            <a:ext cx="7886700" cy="1206500"/>
          </a:xfrm>
          <a:prstGeom prst="roundRect">
            <a:avLst>
              <a:gd name="adj" fmla="val 14739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1800"/>
              </a:spcBef>
              <a:buNone/>
            </a:pPr>
            <a:r>
              <a:rPr lang="ko-KR" altLang="en-US" sz="2400" dirty="0">
                <a:solidFill>
                  <a:schemeClr val="tx1"/>
                </a:solidFill>
              </a:rPr>
              <a:t>다른 사람과 소통하거나 이성교제 시 존중과 배려가 넘치는 대화를 하려면 어떻게 해야 할까요</a:t>
            </a:r>
            <a:r>
              <a:rPr lang="en-US" altLang="ko-KR" sz="2400" dirty="0">
                <a:solidFill>
                  <a:schemeClr val="tx1"/>
                </a:solidFill>
              </a:rPr>
              <a:t>?</a:t>
            </a:r>
            <a:endParaRPr lang="en-US" altLang="ko-KR" sz="2400" b="1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237117A1-FD85-416A-A5D5-CA7213EF3065}"/>
              </a:ext>
            </a:extLst>
          </p:cNvPr>
          <p:cNvSpPr txBox="1">
            <a:spLocks/>
          </p:cNvSpPr>
          <p:nvPr/>
        </p:nvSpPr>
        <p:spPr>
          <a:xfrm>
            <a:off x="628650" y="2800350"/>
            <a:ext cx="7886700" cy="3638652"/>
          </a:xfrm>
          <a:prstGeom prst="roundRect">
            <a:avLst>
              <a:gd name="adj" fmla="val 6201"/>
            </a:avLst>
          </a:prstGeom>
          <a:solidFill>
            <a:schemeClr val="accent4">
              <a:alpha val="2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800"/>
              </a:spcBef>
              <a:buNone/>
            </a:pPr>
            <a:endParaRPr lang="en-US" altLang="ko-KR" sz="2400" b="1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0539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C9E6031-62D2-48A1-A2DB-65591A265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" y="2043113"/>
            <a:ext cx="8243888" cy="458523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B662BAD-7BB0-4FD1-BF77-C0E0941C6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19" y="354327"/>
            <a:ext cx="8132769" cy="117663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954A33B1-8E51-41A7-8AEB-B13965D0AD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615" y="1250572"/>
            <a:ext cx="8132769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49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1B69CDEE-195D-495F-84A2-8B8ECD513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651FE960-A9A7-45AD-8524-63E5C2449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652031"/>
            <a:ext cx="8132769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512FC856-C317-4DD9-8D6D-3F5677C6C7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994</TotalTime>
  <Words>306</Words>
  <Application>Microsoft Office PowerPoint</Application>
  <PresentationFormat>화면 슬라이드 쇼(4:3)</PresentationFormat>
  <Paragraphs>50</Paragraphs>
  <Slides>15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맑은 고딕</vt:lpstr>
      <vt:lpstr>배달의민족 주아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배움3 공감으로 대화하기(1)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74</cp:revision>
  <dcterms:created xsi:type="dcterms:W3CDTF">2021-02-24T01:54:33Z</dcterms:created>
  <dcterms:modified xsi:type="dcterms:W3CDTF">2022-09-30T08:20:46Z</dcterms:modified>
</cp:coreProperties>
</file>