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31" r:id="rId2"/>
    <p:sldId id="332" r:id="rId3"/>
    <p:sldId id="333" r:id="rId4"/>
    <p:sldId id="334" r:id="rId5"/>
    <p:sldId id="335" r:id="rId6"/>
    <p:sldId id="351" r:id="rId7"/>
    <p:sldId id="337" r:id="rId8"/>
    <p:sldId id="336" r:id="rId9"/>
    <p:sldId id="338" r:id="rId10"/>
    <p:sldId id="339" r:id="rId11"/>
    <p:sldId id="34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E8"/>
    <a:srgbClr val="CFC2A8"/>
    <a:srgbClr val="FFFFCC"/>
    <a:srgbClr val="4C2B11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88056" autoAdjust="0"/>
  </p:normalViewPr>
  <p:slideViewPr>
    <p:cSldViewPr snapToGrid="0">
      <p:cViewPr varScale="1">
        <p:scale>
          <a:sx n="97" d="100"/>
          <a:sy n="97" d="100"/>
        </p:scale>
        <p:origin x="16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ba44684ad8d026ef" providerId="LiveId" clId="{0A686F90-352D-483A-A797-7836185D99DA}"/>
    <pc:docChg chg="undo delSld modSld">
      <pc:chgData name="" userId="ba44684ad8d026ef" providerId="LiveId" clId="{0A686F90-352D-483A-A797-7836185D99DA}" dt="2022-09-29T23:40:46.456" v="39" actId="6549"/>
      <pc:docMkLst>
        <pc:docMk/>
      </pc:docMkLst>
      <pc:sldChg chg="del">
        <pc:chgData name="" userId="ba44684ad8d026ef" providerId="LiveId" clId="{0A686F90-352D-483A-A797-7836185D99DA}" dt="2022-09-29T23:36:57.872" v="0" actId="2696"/>
        <pc:sldMkLst>
          <pc:docMk/>
          <pc:sldMk cId="349541361" sldId="256"/>
        </pc:sldMkLst>
      </pc:sldChg>
      <pc:sldChg chg="del">
        <pc:chgData name="" userId="ba44684ad8d026ef" providerId="LiveId" clId="{0A686F90-352D-483A-A797-7836185D99DA}" dt="2022-09-29T23:36:57.912" v="1" actId="2696"/>
        <pc:sldMkLst>
          <pc:docMk/>
          <pc:sldMk cId="1940191943" sldId="258"/>
        </pc:sldMkLst>
      </pc:sldChg>
      <pc:sldChg chg="del">
        <pc:chgData name="" userId="ba44684ad8d026ef" providerId="LiveId" clId="{0A686F90-352D-483A-A797-7836185D99DA}" dt="2022-09-29T23:36:58.026" v="3" actId="2696"/>
        <pc:sldMkLst>
          <pc:docMk/>
          <pc:sldMk cId="2568390125" sldId="259"/>
        </pc:sldMkLst>
      </pc:sldChg>
      <pc:sldChg chg="del">
        <pc:chgData name="" userId="ba44684ad8d026ef" providerId="LiveId" clId="{0A686F90-352D-483A-A797-7836185D99DA}" dt="2022-09-29T23:36:58.088" v="4" actId="2696"/>
        <pc:sldMkLst>
          <pc:docMk/>
          <pc:sldMk cId="2509214867" sldId="260"/>
        </pc:sldMkLst>
      </pc:sldChg>
      <pc:sldChg chg="del">
        <pc:chgData name="" userId="ba44684ad8d026ef" providerId="LiveId" clId="{0A686F90-352D-483A-A797-7836185D99DA}" dt="2022-09-29T23:36:58.174" v="5" actId="2696"/>
        <pc:sldMkLst>
          <pc:docMk/>
          <pc:sldMk cId="2735012284" sldId="261"/>
        </pc:sldMkLst>
      </pc:sldChg>
      <pc:sldChg chg="del">
        <pc:chgData name="" userId="ba44684ad8d026ef" providerId="LiveId" clId="{0A686F90-352D-483A-A797-7836185D99DA}" dt="2022-09-29T23:36:58.265" v="7" actId="2696"/>
        <pc:sldMkLst>
          <pc:docMk/>
          <pc:sldMk cId="1159000250" sldId="265"/>
        </pc:sldMkLst>
      </pc:sldChg>
      <pc:sldChg chg="del">
        <pc:chgData name="" userId="ba44684ad8d026ef" providerId="LiveId" clId="{0A686F90-352D-483A-A797-7836185D99DA}" dt="2022-09-29T23:36:58.323" v="9" actId="2696"/>
        <pc:sldMkLst>
          <pc:docMk/>
          <pc:sldMk cId="1519434007" sldId="268"/>
        </pc:sldMkLst>
      </pc:sldChg>
      <pc:sldChg chg="del">
        <pc:chgData name="" userId="ba44684ad8d026ef" providerId="LiveId" clId="{0A686F90-352D-483A-A797-7836185D99DA}" dt="2022-09-29T23:36:58.301" v="8" actId="2696"/>
        <pc:sldMkLst>
          <pc:docMk/>
          <pc:sldMk cId="2651079462" sldId="269"/>
        </pc:sldMkLst>
      </pc:sldChg>
      <pc:sldChg chg="del">
        <pc:chgData name="" userId="ba44684ad8d026ef" providerId="LiveId" clId="{0A686F90-352D-483A-A797-7836185D99DA}" dt="2022-09-29T23:36:58.237" v="6" actId="2696"/>
        <pc:sldMkLst>
          <pc:docMk/>
          <pc:sldMk cId="2001714306" sldId="272"/>
        </pc:sldMkLst>
      </pc:sldChg>
      <pc:sldChg chg="del">
        <pc:chgData name="" userId="ba44684ad8d026ef" providerId="LiveId" clId="{0A686F90-352D-483A-A797-7836185D99DA}" dt="2022-09-29T23:36:57.944" v="2" actId="2696"/>
        <pc:sldMkLst>
          <pc:docMk/>
          <pc:sldMk cId="3277619004" sldId="274"/>
        </pc:sldMkLst>
      </pc:sldChg>
      <pc:sldChg chg="del">
        <pc:chgData name="" userId="ba44684ad8d026ef" providerId="LiveId" clId="{0A686F90-352D-483A-A797-7836185D99DA}" dt="2022-09-29T23:36:58.689" v="15" actId="2696"/>
        <pc:sldMkLst>
          <pc:docMk/>
          <pc:sldMk cId="423061405" sldId="281"/>
        </pc:sldMkLst>
      </pc:sldChg>
      <pc:sldChg chg="del">
        <pc:chgData name="" userId="ba44684ad8d026ef" providerId="LiveId" clId="{0A686F90-352D-483A-A797-7836185D99DA}" dt="2022-09-29T23:36:58.819" v="16" actId="2696"/>
        <pc:sldMkLst>
          <pc:docMk/>
          <pc:sldMk cId="1612271240" sldId="282"/>
        </pc:sldMkLst>
      </pc:sldChg>
      <pc:sldChg chg="del">
        <pc:chgData name="" userId="ba44684ad8d026ef" providerId="LiveId" clId="{0A686F90-352D-483A-A797-7836185D99DA}" dt="2022-09-29T23:36:58.926" v="18" actId="2696"/>
        <pc:sldMkLst>
          <pc:docMk/>
          <pc:sldMk cId="862220582" sldId="283"/>
        </pc:sldMkLst>
      </pc:sldChg>
      <pc:sldChg chg="del">
        <pc:chgData name="" userId="ba44684ad8d026ef" providerId="LiveId" clId="{0A686F90-352D-483A-A797-7836185D99DA}" dt="2022-09-29T23:36:58.993" v="21" actId="2696"/>
        <pc:sldMkLst>
          <pc:docMk/>
          <pc:sldMk cId="3517836183" sldId="290"/>
        </pc:sldMkLst>
      </pc:sldChg>
      <pc:sldChg chg="del">
        <pc:chgData name="" userId="ba44684ad8d026ef" providerId="LiveId" clId="{0A686F90-352D-483A-A797-7836185D99DA}" dt="2022-09-29T23:36:58.378" v="10" actId="2696"/>
        <pc:sldMkLst>
          <pc:docMk/>
          <pc:sldMk cId="4049226008" sldId="323"/>
        </pc:sldMkLst>
      </pc:sldChg>
      <pc:sldChg chg="del">
        <pc:chgData name="" userId="ba44684ad8d026ef" providerId="LiveId" clId="{0A686F90-352D-483A-A797-7836185D99DA}" dt="2022-09-29T23:36:58.405" v="11" actId="2696"/>
        <pc:sldMkLst>
          <pc:docMk/>
          <pc:sldMk cId="3835384526" sldId="324"/>
        </pc:sldMkLst>
      </pc:sldChg>
      <pc:sldChg chg="del">
        <pc:chgData name="" userId="ba44684ad8d026ef" providerId="LiveId" clId="{0A686F90-352D-483A-A797-7836185D99DA}" dt="2022-09-29T23:36:58.438" v="12" actId="2696"/>
        <pc:sldMkLst>
          <pc:docMk/>
          <pc:sldMk cId="2710963236" sldId="325"/>
        </pc:sldMkLst>
      </pc:sldChg>
      <pc:sldChg chg="del">
        <pc:chgData name="" userId="ba44684ad8d026ef" providerId="LiveId" clId="{0A686F90-352D-483A-A797-7836185D99DA}" dt="2022-09-29T23:36:58.505" v="13" actId="2696"/>
        <pc:sldMkLst>
          <pc:docMk/>
          <pc:sldMk cId="2852556714" sldId="326"/>
        </pc:sldMkLst>
      </pc:sldChg>
      <pc:sldChg chg="del">
        <pc:chgData name="" userId="ba44684ad8d026ef" providerId="LiveId" clId="{0A686F90-352D-483A-A797-7836185D99DA}" dt="2022-09-29T23:36:58.608" v="14" actId="2696"/>
        <pc:sldMkLst>
          <pc:docMk/>
          <pc:sldMk cId="3195820611" sldId="327"/>
        </pc:sldMkLst>
      </pc:sldChg>
      <pc:sldChg chg="del">
        <pc:chgData name="" userId="ba44684ad8d026ef" providerId="LiveId" clId="{0A686F90-352D-483A-A797-7836185D99DA}" dt="2022-09-29T23:36:58.952" v="19" actId="2696"/>
        <pc:sldMkLst>
          <pc:docMk/>
          <pc:sldMk cId="2889510745" sldId="328"/>
        </pc:sldMkLst>
      </pc:sldChg>
      <pc:sldChg chg="del">
        <pc:chgData name="" userId="ba44684ad8d026ef" providerId="LiveId" clId="{0A686F90-352D-483A-A797-7836185D99DA}" dt="2022-09-29T23:36:58.972" v="20" actId="2696"/>
        <pc:sldMkLst>
          <pc:docMk/>
          <pc:sldMk cId="2883912020" sldId="329"/>
        </pc:sldMkLst>
      </pc:sldChg>
      <pc:sldChg chg="del">
        <pc:chgData name="" userId="ba44684ad8d026ef" providerId="LiveId" clId="{0A686F90-352D-483A-A797-7836185D99DA}" dt="2022-09-29T23:36:58.870" v="17" actId="2696"/>
        <pc:sldMkLst>
          <pc:docMk/>
          <pc:sldMk cId="774421817" sldId="330"/>
        </pc:sldMkLst>
      </pc:sldChg>
      <pc:sldChg chg="modSp">
        <pc:chgData name="" userId="ba44684ad8d026ef" providerId="LiveId" clId="{0A686F90-352D-483A-A797-7836185D99DA}" dt="2022-09-29T23:40:46.456" v="39" actId="6549"/>
        <pc:sldMkLst>
          <pc:docMk/>
          <pc:sldMk cId="2198197770" sldId="331"/>
        </pc:sldMkLst>
        <pc:spChg chg="mod">
          <ac:chgData name="" userId="ba44684ad8d026ef" providerId="LiveId" clId="{0A686F90-352D-483A-A797-7836185D99DA}" dt="2022-09-29T23:40:46.456" v="39" actId="6549"/>
          <ac:spMkLst>
            <pc:docMk/>
            <pc:sldMk cId="2198197770" sldId="331"/>
            <ac:spMk id="7" creationId="{D0B29605-6A65-4664-B821-6918A4ACA5C1}"/>
          </ac:spMkLst>
        </pc:spChg>
      </pc:sldChg>
      <pc:sldChg chg="del">
        <pc:chgData name="" userId="ba44684ad8d026ef" providerId="LiveId" clId="{0A686F90-352D-483A-A797-7836185D99DA}" dt="2022-09-29T23:37:39.803" v="23" actId="2696"/>
        <pc:sldMkLst>
          <pc:docMk/>
          <pc:sldMk cId="1486999558" sldId="341"/>
        </pc:sldMkLst>
      </pc:sldChg>
      <pc:sldChg chg="del">
        <pc:chgData name="" userId="ba44684ad8d026ef" providerId="LiveId" clId="{0A686F90-352D-483A-A797-7836185D99DA}" dt="2022-09-29T23:37:39.817" v="24" actId="2696"/>
        <pc:sldMkLst>
          <pc:docMk/>
          <pc:sldMk cId="2776140891" sldId="342"/>
        </pc:sldMkLst>
      </pc:sldChg>
      <pc:sldChg chg="del">
        <pc:chgData name="" userId="ba44684ad8d026ef" providerId="LiveId" clId="{0A686F90-352D-483A-A797-7836185D99DA}" dt="2022-09-29T23:37:39.837" v="25" actId="2696"/>
        <pc:sldMkLst>
          <pc:docMk/>
          <pc:sldMk cId="4035787096" sldId="343"/>
        </pc:sldMkLst>
      </pc:sldChg>
      <pc:sldChg chg="del">
        <pc:chgData name="" userId="ba44684ad8d026ef" providerId="LiveId" clId="{0A686F90-352D-483A-A797-7836185D99DA}" dt="2022-09-29T23:37:39.881" v="26" actId="2696"/>
        <pc:sldMkLst>
          <pc:docMk/>
          <pc:sldMk cId="1785089348" sldId="344"/>
        </pc:sldMkLst>
      </pc:sldChg>
      <pc:sldChg chg="del">
        <pc:chgData name="" userId="ba44684ad8d026ef" providerId="LiveId" clId="{0A686F90-352D-483A-A797-7836185D99DA}" dt="2022-09-29T23:37:39.951" v="27" actId="2696"/>
        <pc:sldMkLst>
          <pc:docMk/>
          <pc:sldMk cId="3036763779" sldId="345"/>
        </pc:sldMkLst>
      </pc:sldChg>
      <pc:sldChg chg="del">
        <pc:chgData name="" userId="ba44684ad8d026ef" providerId="LiveId" clId="{0A686F90-352D-483A-A797-7836185D99DA}" dt="2022-09-29T23:37:39.986" v="28" actId="2696"/>
        <pc:sldMkLst>
          <pc:docMk/>
          <pc:sldMk cId="2950489973" sldId="346"/>
        </pc:sldMkLst>
      </pc:sldChg>
      <pc:sldChg chg="del">
        <pc:chgData name="" userId="ba44684ad8d026ef" providerId="LiveId" clId="{0A686F90-352D-483A-A797-7836185D99DA}" dt="2022-09-29T23:37:40.004" v="29" actId="2696"/>
        <pc:sldMkLst>
          <pc:docMk/>
          <pc:sldMk cId="528469248" sldId="347"/>
        </pc:sldMkLst>
      </pc:sldChg>
      <pc:sldChg chg="del">
        <pc:chgData name="" userId="ba44684ad8d026ef" providerId="LiveId" clId="{0A686F90-352D-483A-A797-7836185D99DA}" dt="2022-09-29T23:37:40.023" v="30" actId="2696"/>
        <pc:sldMkLst>
          <pc:docMk/>
          <pc:sldMk cId="370761528" sldId="349"/>
        </pc:sldMkLst>
      </pc:sldChg>
      <pc:sldChg chg="del">
        <pc:chgData name="" userId="ba44684ad8d026ef" providerId="LiveId" clId="{0A686F90-352D-483A-A797-7836185D99DA}" dt="2022-09-29T23:37:40.054" v="31" actId="2696"/>
        <pc:sldMkLst>
          <pc:docMk/>
          <pc:sldMk cId="1395003863" sldId="350"/>
        </pc:sldMkLst>
      </pc:sldChg>
    </pc:docChg>
  </pc:docChgLst>
  <pc:docChgLst>
    <pc:chgData userId="ba44684ad8d026ef" providerId="LiveId" clId="{8C0ED6D1-0783-415E-8E80-7BDEEB5DC2FA}"/>
    <pc:docChg chg="undo custSel modSld">
      <pc:chgData name="" userId="ba44684ad8d026ef" providerId="LiveId" clId="{8C0ED6D1-0783-415E-8E80-7BDEEB5DC2FA}" dt="2022-09-30T04:18:55.400" v="159"/>
      <pc:docMkLst>
        <pc:docMk/>
      </pc:docMkLst>
      <pc:sldChg chg="addSp delSp modSp">
        <pc:chgData name="" userId="ba44684ad8d026ef" providerId="LiveId" clId="{8C0ED6D1-0783-415E-8E80-7BDEEB5DC2FA}" dt="2022-09-30T04:13:29.726" v="5" actId="1076"/>
        <pc:sldMkLst>
          <pc:docMk/>
          <pc:sldMk cId="2198197770" sldId="331"/>
        </pc:sldMkLst>
        <pc:spChg chg="del">
          <ac:chgData name="" userId="ba44684ad8d026ef" providerId="LiveId" clId="{8C0ED6D1-0783-415E-8E80-7BDEEB5DC2FA}" dt="2022-09-30T04:13:21.787" v="3" actId="478"/>
          <ac:spMkLst>
            <pc:docMk/>
            <pc:sldMk cId="2198197770" sldId="331"/>
            <ac:spMk id="7" creationId="{D0B29605-6A65-4664-B821-6918A4ACA5C1}"/>
          </ac:spMkLst>
        </pc:spChg>
        <pc:spChg chg="del">
          <ac:chgData name="" userId="ba44684ad8d026ef" providerId="LiveId" clId="{8C0ED6D1-0783-415E-8E80-7BDEEB5DC2FA}" dt="2022-09-30T04:13:21.787" v="3" actId="478"/>
          <ac:spMkLst>
            <pc:docMk/>
            <pc:sldMk cId="2198197770" sldId="331"/>
            <ac:spMk id="8" creationId="{5A2843CA-F9DB-4B17-BBFA-99BC11FD9C83}"/>
          </ac:spMkLst>
        </pc:spChg>
        <pc:picChg chg="mod">
          <ac:chgData name="" userId="ba44684ad8d026ef" providerId="LiveId" clId="{8C0ED6D1-0783-415E-8E80-7BDEEB5DC2FA}" dt="2022-09-30T04:13:16.622" v="2" actId="1076"/>
          <ac:picMkLst>
            <pc:docMk/>
            <pc:sldMk cId="2198197770" sldId="331"/>
            <ac:picMk id="2" creationId="{82881C1C-8C79-4A69-8137-1CC1FECFA7AA}"/>
          </ac:picMkLst>
        </pc:picChg>
        <pc:picChg chg="add mod">
          <ac:chgData name="" userId="ba44684ad8d026ef" providerId="LiveId" clId="{8C0ED6D1-0783-415E-8E80-7BDEEB5DC2FA}" dt="2022-09-30T04:13:13.294" v="1" actId="1076"/>
          <ac:picMkLst>
            <pc:docMk/>
            <pc:sldMk cId="2198197770" sldId="331"/>
            <ac:picMk id="3" creationId="{51862BDE-00D8-459F-950D-28F990327294}"/>
          </ac:picMkLst>
        </pc:picChg>
        <pc:picChg chg="add mod">
          <ac:chgData name="" userId="ba44684ad8d026ef" providerId="LiveId" clId="{8C0ED6D1-0783-415E-8E80-7BDEEB5DC2FA}" dt="2022-09-30T04:13:29.726" v="5" actId="1076"/>
          <ac:picMkLst>
            <pc:docMk/>
            <pc:sldMk cId="2198197770" sldId="331"/>
            <ac:picMk id="4" creationId="{38E63F35-22C7-4AAC-9936-764B14FD444D}"/>
          </ac:picMkLst>
        </pc:picChg>
      </pc:sldChg>
      <pc:sldChg chg="addSp delSp modSp">
        <pc:chgData name="" userId="ba44684ad8d026ef" providerId="LiveId" clId="{8C0ED6D1-0783-415E-8E80-7BDEEB5DC2FA}" dt="2022-09-30T04:13:43.966" v="10" actId="1076"/>
        <pc:sldMkLst>
          <pc:docMk/>
          <pc:sldMk cId="2483561197" sldId="332"/>
        </pc:sldMkLst>
        <pc:spChg chg="add del mod">
          <ac:chgData name="" userId="ba44684ad8d026ef" providerId="LiveId" clId="{8C0ED6D1-0783-415E-8E80-7BDEEB5DC2FA}" dt="2022-09-30T04:13:39.703" v="8" actId="478"/>
          <ac:spMkLst>
            <pc:docMk/>
            <pc:sldMk cId="2483561197" sldId="332"/>
            <ac:spMk id="3" creationId="{55171EB2-1C3E-4004-ADED-762612A5D3B1}"/>
          </ac:spMkLst>
        </pc:spChg>
        <pc:spChg chg="del">
          <ac:chgData name="" userId="ba44684ad8d026ef" providerId="LiveId" clId="{8C0ED6D1-0783-415E-8E80-7BDEEB5DC2FA}" dt="2022-09-30T04:13:36.477" v="6" actId="478"/>
          <ac:spMkLst>
            <pc:docMk/>
            <pc:sldMk cId="2483561197" sldId="332"/>
            <ac:spMk id="10" creationId="{70CDD9B2-9B95-47C2-A4A6-E0CB2B01FE9E}"/>
          </ac:spMkLst>
        </pc:spChg>
        <pc:picChg chg="add mod">
          <ac:chgData name="" userId="ba44684ad8d026ef" providerId="LiveId" clId="{8C0ED6D1-0783-415E-8E80-7BDEEB5DC2FA}" dt="2022-09-30T04:13:43.966" v="10" actId="1076"/>
          <ac:picMkLst>
            <pc:docMk/>
            <pc:sldMk cId="2483561197" sldId="332"/>
            <ac:picMk id="4" creationId="{03021715-5297-4EAE-B449-4768DC5AD797}"/>
          </ac:picMkLst>
        </pc:picChg>
      </pc:sldChg>
      <pc:sldChg chg="addSp delSp modSp">
        <pc:chgData name="" userId="ba44684ad8d026ef" providerId="LiveId" clId="{8C0ED6D1-0783-415E-8E80-7BDEEB5DC2FA}" dt="2022-09-30T04:14:07.878" v="18" actId="1076"/>
        <pc:sldMkLst>
          <pc:docMk/>
          <pc:sldMk cId="3993715010" sldId="333"/>
        </pc:sldMkLst>
        <pc:spChg chg="del">
          <ac:chgData name="" userId="ba44684ad8d026ef" providerId="LiveId" clId="{8C0ED6D1-0783-415E-8E80-7BDEEB5DC2FA}" dt="2022-09-30T04:13:49.392" v="11" actId="478"/>
          <ac:spMkLst>
            <pc:docMk/>
            <pc:sldMk cId="3993715010" sldId="333"/>
            <ac:spMk id="2" creationId="{0E7CF842-2D7F-4A7B-B1BF-54FACECAE8CC}"/>
          </ac:spMkLst>
        </pc:spChg>
        <pc:spChg chg="del">
          <ac:chgData name="" userId="ba44684ad8d026ef" providerId="LiveId" clId="{8C0ED6D1-0783-415E-8E80-7BDEEB5DC2FA}" dt="2022-09-30T04:14:01.112" v="15" actId="478"/>
          <ac:spMkLst>
            <pc:docMk/>
            <pc:sldMk cId="3993715010" sldId="333"/>
            <ac:spMk id="3" creationId="{FE8C8B5A-7CA6-42E7-94BD-D37B5F44CBFD}"/>
          </ac:spMkLst>
        </pc:spChg>
        <pc:spChg chg="add del mod">
          <ac:chgData name="" userId="ba44684ad8d026ef" providerId="LiveId" clId="{8C0ED6D1-0783-415E-8E80-7BDEEB5DC2FA}" dt="2022-09-30T04:13:52.988" v="12" actId="478"/>
          <ac:spMkLst>
            <pc:docMk/>
            <pc:sldMk cId="3993715010" sldId="333"/>
            <ac:spMk id="5" creationId="{D178E2A9-9137-4EBB-92FA-A2B36BB988D6}"/>
          </ac:spMkLst>
        </pc:spChg>
        <pc:spChg chg="add del mod">
          <ac:chgData name="" userId="ba44684ad8d026ef" providerId="LiveId" clId="{8C0ED6D1-0783-415E-8E80-7BDEEB5DC2FA}" dt="2022-09-30T04:14:04.164" v="16" actId="478"/>
          <ac:spMkLst>
            <pc:docMk/>
            <pc:sldMk cId="3993715010" sldId="333"/>
            <ac:spMk id="8" creationId="{5DD0927D-0D37-4A59-A960-BBD372350122}"/>
          </ac:spMkLst>
        </pc:spChg>
        <pc:picChg chg="add mod">
          <ac:chgData name="" userId="ba44684ad8d026ef" providerId="LiveId" clId="{8C0ED6D1-0783-415E-8E80-7BDEEB5DC2FA}" dt="2022-09-30T04:13:58.038" v="14" actId="1076"/>
          <ac:picMkLst>
            <pc:docMk/>
            <pc:sldMk cId="3993715010" sldId="333"/>
            <ac:picMk id="6" creationId="{5A29A217-26F2-4810-91C0-27E95B4BEB02}"/>
          </ac:picMkLst>
        </pc:picChg>
        <pc:picChg chg="add mod">
          <ac:chgData name="" userId="ba44684ad8d026ef" providerId="LiveId" clId="{8C0ED6D1-0783-415E-8E80-7BDEEB5DC2FA}" dt="2022-09-30T04:14:07.878" v="18" actId="1076"/>
          <ac:picMkLst>
            <pc:docMk/>
            <pc:sldMk cId="3993715010" sldId="333"/>
            <ac:picMk id="9" creationId="{AC81E1C8-7436-4030-AD68-F19B0EE2B7B8}"/>
          </ac:picMkLst>
        </pc:picChg>
      </pc:sldChg>
      <pc:sldChg chg="addSp delSp modSp">
        <pc:chgData name="" userId="ba44684ad8d026ef" providerId="LiveId" clId="{8C0ED6D1-0783-415E-8E80-7BDEEB5DC2FA}" dt="2022-09-30T04:14:32.333" v="25" actId="1076"/>
        <pc:sldMkLst>
          <pc:docMk/>
          <pc:sldMk cId="3495712653" sldId="334"/>
        </pc:sldMkLst>
        <pc:spChg chg="del">
          <ac:chgData name="" userId="ba44684ad8d026ef" providerId="LiveId" clId="{8C0ED6D1-0783-415E-8E80-7BDEEB5DC2FA}" dt="2022-09-30T04:14:14.886" v="19" actId="478"/>
          <ac:spMkLst>
            <pc:docMk/>
            <pc:sldMk cId="3495712653" sldId="334"/>
            <ac:spMk id="2" creationId="{0E7CF842-2D7F-4A7B-B1BF-54FACECAE8CC}"/>
          </ac:spMkLst>
        </pc:spChg>
        <pc:spChg chg="add del mod">
          <ac:chgData name="" userId="ba44684ad8d026ef" providerId="LiveId" clId="{8C0ED6D1-0783-415E-8E80-7BDEEB5DC2FA}" dt="2022-09-30T04:14:18.268" v="20" actId="478"/>
          <ac:spMkLst>
            <pc:docMk/>
            <pc:sldMk cId="3495712653" sldId="334"/>
            <ac:spMk id="4" creationId="{6F2AD76C-E40A-4EB3-B5D2-FB8EB4E75CCB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5" creationId="{B42B7F16-F216-4C88-B330-B79F734A5B04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6" creationId="{2F011B5B-B019-4268-8061-E21773A27CFB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7" creationId="{169EFE86-6535-493B-A3F0-DF3AA76AA8B8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8" creationId="{9524E5C0-F885-475B-B246-009B447A291C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11" creationId="{F5622BFC-CCC1-46B0-A3AC-1B90856BC54E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12" creationId="{416A9548-0567-4ED4-AA2E-4F951452ECFD}"/>
          </ac:spMkLst>
        </pc:spChg>
        <pc:spChg chg="del">
          <ac:chgData name="" userId="ba44684ad8d026ef" providerId="LiveId" clId="{8C0ED6D1-0783-415E-8E80-7BDEEB5DC2FA}" dt="2022-09-30T04:14:28.059" v="23" actId="478"/>
          <ac:spMkLst>
            <pc:docMk/>
            <pc:sldMk cId="3495712653" sldId="334"/>
            <ac:spMk id="13" creationId="{1B023316-C28B-483C-89AC-92B305976295}"/>
          </ac:spMkLst>
        </pc:spChg>
        <pc:picChg chg="add mod">
          <ac:chgData name="" userId="ba44684ad8d026ef" providerId="LiveId" clId="{8C0ED6D1-0783-415E-8E80-7BDEEB5DC2FA}" dt="2022-09-30T04:14:23.774" v="22" actId="1076"/>
          <ac:picMkLst>
            <pc:docMk/>
            <pc:sldMk cId="3495712653" sldId="334"/>
            <ac:picMk id="9" creationId="{5D20BEF2-0FB4-43F1-A8BA-C22FAE6F03E5}"/>
          </ac:picMkLst>
        </pc:picChg>
        <pc:picChg chg="add mod">
          <ac:chgData name="" userId="ba44684ad8d026ef" providerId="LiveId" clId="{8C0ED6D1-0783-415E-8E80-7BDEEB5DC2FA}" dt="2022-09-30T04:14:32.333" v="25" actId="1076"/>
          <ac:picMkLst>
            <pc:docMk/>
            <pc:sldMk cId="3495712653" sldId="334"/>
            <ac:picMk id="10" creationId="{2D2DD6AA-728F-452F-94CF-ADC8D7FAD7F0}"/>
          </ac:picMkLst>
        </pc:picChg>
      </pc:sldChg>
      <pc:sldChg chg="addSp delSp modSp">
        <pc:chgData name="" userId="ba44684ad8d026ef" providerId="LiveId" clId="{8C0ED6D1-0783-415E-8E80-7BDEEB5DC2FA}" dt="2022-09-30T04:15:51.013" v="50" actId="1076"/>
        <pc:sldMkLst>
          <pc:docMk/>
          <pc:sldMk cId="66429463" sldId="335"/>
        </pc:sldMkLst>
        <pc:spChg chg="del">
          <ac:chgData name="" userId="ba44684ad8d026ef" providerId="LiveId" clId="{8C0ED6D1-0783-415E-8E80-7BDEEB5DC2FA}" dt="2022-09-30T04:14:37.778" v="26" actId="478"/>
          <ac:spMkLst>
            <pc:docMk/>
            <pc:sldMk cId="66429463" sldId="335"/>
            <ac:spMk id="2" creationId="{0E7CF842-2D7F-4A7B-B1BF-54FACECAE8CC}"/>
          </ac:spMkLst>
        </pc:spChg>
        <pc:spChg chg="del mod">
          <ac:chgData name="" userId="ba44684ad8d026ef" providerId="LiveId" clId="{8C0ED6D1-0783-415E-8E80-7BDEEB5DC2FA}" dt="2022-09-30T04:15:26.311" v="43" actId="478"/>
          <ac:spMkLst>
            <pc:docMk/>
            <pc:sldMk cId="66429463" sldId="335"/>
            <ac:spMk id="3" creationId="{37C616DE-A6F0-4F13-B8DB-7188D65B0E26}"/>
          </ac:spMkLst>
        </pc:spChg>
        <pc:spChg chg="del">
          <ac:chgData name="" userId="ba44684ad8d026ef" providerId="LiveId" clId="{8C0ED6D1-0783-415E-8E80-7BDEEB5DC2FA}" dt="2022-09-30T04:15:44.062" v="48" actId="478"/>
          <ac:spMkLst>
            <pc:docMk/>
            <pc:sldMk cId="66429463" sldId="335"/>
            <ac:spMk id="5" creationId="{322B41C4-75EE-4DF0-83E1-89BAF270FB9A}"/>
          </ac:spMkLst>
        </pc:spChg>
        <pc:spChg chg="add del mod">
          <ac:chgData name="" userId="ba44684ad8d026ef" providerId="LiveId" clId="{8C0ED6D1-0783-415E-8E80-7BDEEB5DC2FA}" dt="2022-09-30T04:14:40.727" v="27" actId="478"/>
          <ac:spMkLst>
            <pc:docMk/>
            <pc:sldMk cId="66429463" sldId="335"/>
            <ac:spMk id="6" creationId="{8DC850C7-AD41-476A-B707-75CE3792BE11}"/>
          </ac:spMkLst>
        </pc:spChg>
        <pc:spChg chg="add del mod">
          <ac:chgData name="" userId="ba44684ad8d026ef" providerId="LiveId" clId="{8C0ED6D1-0783-415E-8E80-7BDEEB5DC2FA}" dt="2022-09-30T04:15:12.134" v="38" actId="478"/>
          <ac:spMkLst>
            <pc:docMk/>
            <pc:sldMk cId="66429463" sldId="335"/>
            <ac:spMk id="9" creationId="{B482EE39-9C98-4009-B0B9-5FB0EDD01C27}"/>
          </ac:spMkLst>
        </pc:spChg>
        <pc:spChg chg="del mod">
          <ac:chgData name="" userId="ba44684ad8d026ef" providerId="LiveId" clId="{8C0ED6D1-0783-415E-8E80-7BDEEB5DC2FA}" dt="2022-09-30T04:15:08.575" v="37" actId="478"/>
          <ac:spMkLst>
            <pc:docMk/>
            <pc:sldMk cId="66429463" sldId="335"/>
            <ac:spMk id="15" creationId="{40604D7C-7FC1-4498-84E9-AD282DD5ED91}"/>
          </ac:spMkLst>
        </pc:spChg>
        <pc:picChg chg="add mod">
          <ac:chgData name="" userId="ba44684ad8d026ef" providerId="LiveId" clId="{8C0ED6D1-0783-415E-8E80-7BDEEB5DC2FA}" dt="2022-09-30T04:14:50.790" v="30" actId="1076"/>
          <ac:picMkLst>
            <pc:docMk/>
            <pc:sldMk cId="66429463" sldId="335"/>
            <ac:picMk id="7" creationId="{A40FA079-351A-41C2-9325-2FAB3EE24FFA}"/>
          </ac:picMkLst>
        </pc:picChg>
        <pc:picChg chg="add mod">
          <ac:chgData name="" userId="ba44684ad8d026ef" providerId="LiveId" clId="{8C0ED6D1-0783-415E-8E80-7BDEEB5DC2FA}" dt="2022-09-30T04:15:19.141" v="40" actId="1076"/>
          <ac:picMkLst>
            <pc:docMk/>
            <pc:sldMk cId="66429463" sldId="335"/>
            <ac:picMk id="10" creationId="{29669791-1328-47A7-B6D1-FFAC634872A4}"/>
          </ac:picMkLst>
        </pc:picChg>
        <pc:picChg chg="add mod ord">
          <ac:chgData name="" userId="ba44684ad8d026ef" providerId="LiveId" clId="{8C0ED6D1-0783-415E-8E80-7BDEEB5DC2FA}" dt="2022-09-30T04:15:39.944" v="47" actId="167"/>
          <ac:picMkLst>
            <pc:docMk/>
            <pc:sldMk cId="66429463" sldId="335"/>
            <ac:picMk id="11" creationId="{A41EA729-147A-469D-9783-870D84BEAEA2}"/>
          </ac:picMkLst>
        </pc:picChg>
        <pc:picChg chg="add mod">
          <ac:chgData name="" userId="ba44684ad8d026ef" providerId="LiveId" clId="{8C0ED6D1-0783-415E-8E80-7BDEEB5DC2FA}" dt="2022-09-30T04:15:51.013" v="50" actId="1076"/>
          <ac:picMkLst>
            <pc:docMk/>
            <pc:sldMk cId="66429463" sldId="335"/>
            <ac:picMk id="12" creationId="{B84E6A39-46DA-43AB-84BF-096F0308780F}"/>
          </ac:picMkLst>
        </pc:picChg>
      </pc:sldChg>
      <pc:sldChg chg="addSp delSp modSp">
        <pc:chgData name="" userId="ba44684ad8d026ef" providerId="LiveId" clId="{8C0ED6D1-0783-415E-8E80-7BDEEB5DC2FA}" dt="2022-09-30T04:18:06.903" v="132" actId="14100"/>
        <pc:sldMkLst>
          <pc:docMk/>
          <pc:sldMk cId="3025580532" sldId="336"/>
        </pc:sldMkLst>
        <pc:spChg chg="del mod">
          <ac:chgData name="" userId="ba44684ad8d026ef" providerId="LiveId" clId="{8C0ED6D1-0783-415E-8E80-7BDEEB5DC2FA}" dt="2022-09-30T04:17:18.214" v="97" actId="478"/>
          <ac:spMkLst>
            <pc:docMk/>
            <pc:sldMk cId="3025580532" sldId="336"/>
            <ac:spMk id="2" creationId="{0E7CF842-2D7F-4A7B-B1BF-54FACECAE8CC}"/>
          </ac:spMkLst>
        </pc:spChg>
        <pc:spChg chg="add del mod">
          <ac:chgData name="" userId="ba44684ad8d026ef" providerId="LiveId" clId="{8C0ED6D1-0783-415E-8E80-7BDEEB5DC2FA}" dt="2022-09-30T04:17:33.349" v="98" actId="478"/>
          <ac:spMkLst>
            <pc:docMk/>
            <pc:sldMk cId="3025580532" sldId="336"/>
            <ac:spMk id="4" creationId="{022B308C-02AD-4FC5-AE52-098AC3AA2E68}"/>
          </ac:spMkLst>
        </pc:spChg>
        <pc:spChg chg="add del">
          <ac:chgData name="" userId="ba44684ad8d026ef" providerId="LiveId" clId="{8C0ED6D1-0783-415E-8E80-7BDEEB5DC2FA}" dt="2022-09-30T04:17:37.365" v="100"/>
          <ac:spMkLst>
            <pc:docMk/>
            <pc:sldMk cId="3025580532" sldId="336"/>
            <ac:spMk id="7" creationId="{974A1A2C-F708-4FDA-956F-125539E66A23}"/>
          </ac:spMkLst>
        </pc:spChg>
        <pc:picChg chg="add mod">
          <ac:chgData name="" userId="ba44684ad8d026ef" providerId="LiveId" clId="{8C0ED6D1-0783-415E-8E80-7BDEEB5DC2FA}" dt="2022-09-30T04:17:41.476" v="102" actId="1076"/>
          <ac:picMkLst>
            <pc:docMk/>
            <pc:sldMk cId="3025580532" sldId="336"/>
            <ac:picMk id="5" creationId="{44504030-99A4-4F04-82A5-B5AE03B22EDB}"/>
          </ac:picMkLst>
        </pc:picChg>
        <pc:picChg chg="mod">
          <ac:chgData name="" userId="ba44684ad8d026ef" providerId="LiveId" clId="{8C0ED6D1-0783-415E-8E80-7BDEEB5DC2FA}" dt="2022-09-30T04:18:06.903" v="132" actId="14100"/>
          <ac:picMkLst>
            <pc:docMk/>
            <pc:sldMk cId="3025580532" sldId="336"/>
            <ac:picMk id="1026" creationId="{351F9188-882B-44D2-A365-0EBDF405CD19}"/>
          </ac:picMkLst>
        </pc:picChg>
        <pc:picChg chg="mod">
          <ac:chgData name="" userId="ba44684ad8d026ef" providerId="LiveId" clId="{8C0ED6D1-0783-415E-8E80-7BDEEB5DC2FA}" dt="2022-09-30T04:18:00.026" v="129" actId="1037"/>
          <ac:picMkLst>
            <pc:docMk/>
            <pc:sldMk cId="3025580532" sldId="336"/>
            <ac:picMk id="1027" creationId="{9AC63EDC-6C85-45BF-8382-5CD2355C4783}"/>
          </ac:picMkLst>
        </pc:picChg>
      </pc:sldChg>
      <pc:sldChg chg="addSp delSp modSp">
        <pc:chgData name="" userId="ba44684ad8d026ef" providerId="LiveId" clId="{8C0ED6D1-0783-415E-8E80-7BDEEB5DC2FA}" dt="2022-09-30T04:16:57.724" v="75" actId="1076"/>
        <pc:sldMkLst>
          <pc:docMk/>
          <pc:sldMk cId="1642134267" sldId="337"/>
        </pc:sldMkLst>
        <pc:spChg chg="del">
          <ac:chgData name="" userId="ba44684ad8d026ef" providerId="LiveId" clId="{8C0ED6D1-0783-415E-8E80-7BDEEB5DC2FA}" dt="2022-09-30T04:16:52.619" v="73" actId="478"/>
          <ac:spMkLst>
            <pc:docMk/>
            <pc:sldMk cId="1642134267" sldId="337"/>
            <ac:spMk id="3" creationId="{49A08A8B-ED6F-4AB8-82AB-EFB12E3BC8C0}"/>
          </ac:spMkLst>
        </pc:spChg>
        <pc:spChg chg="add del mod">
          <ac:chgData name="" userId="ba44684ad8d026ef" providerId="LiveId" clId="{8C0ED6D1-0783-415E-8E80-7BDEEB5DC2FA}" dt="2022-09-30T04:16:42.463" v="70" actId="478"/>
          <ac:spMkLst>
            <pc:docMk/>
            <pc:sldMk cId="1642134267" sldId="337"/>
            <ac:spMk id="5" creationId="{B69D934E-DE80-40E9-9C13-D6EF31883057}"/>
          </ac:spMkLst>
        </pc:spChg>
        <pc:spChg chg="del">
          <ac:chgData name="" userId="ba44684ad8d026ef" providerId="LiveId" clId="{8C0ED6D1-0783-415E-8E80-7BDEEB5DC2FA}" dt="2022-09-30T04:16:52.619" v="73" actId="478"/>
          <ac:spMkLst>
            <pc:docMk/>
            <pc:sldMk cId="1642134267" sldId="337"/>
            <ac:spMk id="10" creationId="{8961CB89-13F5-49F1-AF1A-BA51F8CF3160}"/>
          </ac:spMkLst>
        </pc:spChg>
        <pc:spChg chg="del">
          <ac:chgData name="" userId="ba44684ad8d026ef" providerId="LiveId" clId="{8C0ED6D1-0783-415E-8E80-7BDEEB5DC2FA}" dt="2022-09-30T04:16:52.619" v="73" actId="478"/>
          <ac:spMkLst>
            <pc:docMk/>
            <pc:sldMk cId="1642134267" sldId="337"/>
            <ac:spMk id="11" creationId="{89A38663-21EB-49CA-89FB-6F9AF6C323A8}"/>
          </ac:spMkLst>
        </pc:spChg>
        <pc:spChg chg="del mod">
          <ac:chgData name="" userId="ba44684ad8d026ef" providerId="LiveId" clId="{8C0ED6D1-0783-415E-8E80-7BDEEB5DC2FA}" dt="2022-09-30T04:16:38.758" v="69" actId="478"/>
          <ac:spMkLst>
            <pc:docMk/>
            <pc:sldMk cId="1642134267" sldId="337"/>
            <ac:spMk id="16" creationId="{0479C43A-A569-47B1-9B73-BA292480175A}"/>
          </ac:spMkLst>
        </pc:spChg>
        <pc:picChg chg="del">
          <ac:chgData name="" userId="ba44684ad8d026ef" providerId="LiveId" clId="{8C0ED6D1-0783-415E-8E80-7BDEEB5DC2FA}" dt="2022-09-30T04:16:52.619" v="73" actId="478"/>
          <ac:picMkLst>
            <pc:docMk/>
            <pc:sldMk cId="1642134267" sldId="337"/>
            <ac:picMk id="4" creationId="{BEC87994-DBD7-44A7-BCC1-854756FEA5FA}"/>
          </ac:picMkLst>
        </pc:picChg>
        <pc:picChg chg="add mod">
          <ac:chgData name="" userId="ba44684ad8d026ef" providerId="LiveId" clId="{8C0ED6D1-0783-415E-8E80-7BDEEB5DC2FA}" dt="2022-09-30T04:16:47.172" v="72" actId="1076"/>
          <ac:picMkLst>
            <pc:docMk/>
            <pc:sldMk cId="1642134267" sldId="337"/>
            <ac:picMk id="6" creationId="{9CEE9966-9E26-46C0-95D2-2BF45B1B4D5E}"/>
          </ac:picMkLst>
        </pc:picChg>
        <pc:picChg chg="add mod">
          <ac:chgData name="" userId="ba44684ad8d026ef" providerId="LiveId" clId="{8C0ED6D1-0783-415E-8E80-7BDEEB5DC2FA}" dt="2022-09-30T04:16:57.724" v="75" actId="1076"/>
          <ac:picMkLst>
            <pc:docMk/>
            <pc:sldMk cId="1642134267" sldId="337"/>
            <ac:picMk id="7" creationId="{BCBC6CBD-2102-464F-B9A1-19B440510E2A}"/>
          </ac:picMkLst>
        </pc:picChg>
      </pc:sldChg>
      <pc:sldChg chg="addSp delSp modSp">
        <pc:chgData name="" userId="ba44684ad8d026ef" providerId="LiveId" clId="{8C0ED6D1-0783-415E-8E80-7BDEEB5DC2FA}" dt="2022-09-30T04:18:26.180" v="135"/>
        <pc:sldMkLst>
          <pc:docMk/>
          <pc:sldMk cId="2858579472" sldId="338"/>
        </pc:sldMkLst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2" creationId="{0E7CF842-2D7F-4A7B-B1BF-54FACECAE8CC}"/>
          </ac:spMkLst>
        </pc:spChg>
        <pc:spChg chg="add del mod">
          <ac:chgData name="" userId="ba44684ad8d026ef" providerId="LiveId" clId="{8C0ED6D1-0783-415E-8E80-7BDEEB5DC2FA}" dt="2022-09-30T04:18:24.396" v="134" actId="478"/>
          <ac:spMkLst>
            <pc:docMk/>
            <pc:sldMk cId="2858579472" sldId="338"/>
            <ac:spMk id="4" creationId="{D4D316E2-A8AB-4E64-BC2F-681E31D86032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2" creationId="{976C804F-C161-4E38-B899-D07D8C609832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3" creationId="{ACDDB369-57B1-4263-A7C1-CB5C97250103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4" creationId="{B8244FB8-AEC7-450A-8FD8-D60158A2F077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5" creationId="{D752BA1E-3530-4693-AC67-5BFCED742482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6" creationId="{6C12E736-AD3D-4584-A686-E846F2EBCC3C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7" creationId="{05EE861D-0AA6-4CCA-849A-969F662DBEDA}"/>
          </ac:spMkLst>
        </pc:spChg>
        <pc:spChg chg="del">
          <ac:chgData name="" userId="ba44684ad8d026ef" providerId="LiveId" clId="{8C0ED6D1-0783-415E-8E80-7BDEEB5DC2FA}" dt="2022-09-30T04:18:22.064" v="133" actId="478"/>
          <ac:spMkLst>
            <pc:docMk/>
            <pc:sldMk cId="2858579472" sldId="338"/>
            <ac:spMk id="18" creationId="{5F18FE1B-1471-4FC3-B203-F2F5B1A38033}"/>
          </ac:spMkLst>
        </pc:spChg>
        <pc:picChg chg="add">
          <ac:chgData name="" userId="ba44684ad8d026ef" providerId="LiveId" clId="{8C0ED6D1-0783-415E-8E80-7BDEEB5DC2FA}" dt="2022-09-30T04:18:26.180" v="135"/>
          <ac:picMkLst>
            <pc:docMk/>
            <pc:sldMk cId="2858579472" sldId="338"/>
            <ac:picMk id="5" creationId="{6C0CF373-9DD5-446F-8FBF-F9BDEC9094F4}"/>
          </ac:picMkLst>
        </pc:picChg>
      </pc:sldChg>
      <pc:sldChg chg="addSp delSp modSp">
        <pc:chgData name="" userId="ba44684ad8d026ef" providerId="LiveId" clId="{8C0ED6D1-0783-415E-8E80-7BDEEB5DC2FA}" dt="2022-09-30T04:18:43.961" v="156" actId="1035"/>
        <pc:sldMkLst>
          <pc:docMk/>
          <pc:sldMk cId="4035281515" sldId="339"/>
        </pc:sldMkLst>
        <pc:spChg chg="add del">
          <ac:chgData name="" userId="ba44684ad8d026ef" providerId="LiveId" clId="{8C0ED6D1-0783-415E-8E80-7BDEEB5DC2FA}" dt="2022-09-30T04:18:35.035" v="138" actId="478"/>
          <ac:spMkLst>
            <pc:docMk/>
            <pc:sldMk cId="4035281515" sldId="339"/>
            <ac:spMk id="2" creationId="{0E7CF842-2D7F-4A7B-B1BF-54FACECAE8CC}"/>
          </ac:spMkLst>
        </pc:spChg>
        <pc:spChg chg="add del">
          <ac:chgData name="" userId="ba44684ad8d026ef" providerId="LiveId" clId="{8C0ED6D1-0783-415E-8E80-7BDEEB5DC2FA}" dt="2022-09-30T04:18:35.035" v="138" actId="478"/>
          <ac:spMkLst>
            <pc:docMk/>
            <pc:sldMk cId="4035281515" sldId="339"/>
            <ac:spMk id="4" creationId="{750A1597-E75C-407B-B5AE-C8E6D32DF269}"/>
          </ac:spMkLst>
        </pc:spChg>
        <pc:spChg chg="add del mod">
          <ac:chgData name="" userId="ba44684ad8d026ef" providerId="LiveId" clId="{8C0ED6D1-0783-415E-8E80-7BDEEB5DC2FA}" dt="2022-09-30T04:18:32.976" v="137" actId="478"/>
          <ac:spMkLst>
            <pc:docMk/>
            <pc:sldMk cId="4035281515" sldId="339"/>
            <ac:spMk id="6" creationId="{46D75330-3368-46CE-B962-9E448E1F0B2D}"/>
          </ac:spMkLst>
        </pc:spChg>
        <pc:spChg chg="add del mod">
          <ac:chgData name="" userId="ba44684ad8d026ef" providerId="LiveId" clId="{8C0ED6D1-0783-415E-8E80-7BDEEB5DC2FA}" dt="2022-09-30T04:18:32.976" v="137" actId="478"/>
          <ac:spMkLst>
            <pc:docMk/>
            <pc:sldMk cId="4035281515" sldId="339"/>
            <ac:spMk id="8" creationId="{F4ACCEA0-9923-4017-BB9E-76A8791F00AE}"/>
          </ac:spMkLst>
        </pc:spChg>
        <pc:spChg chg="add del mod">
          <ac:chgData name="" userId="ba44684ad8d026ef" providerId="LiveId" clId="{8C0ED6D1-0783-415E-8E80-7BDEEB5DC2FA}" dt="2022-09-30T04:18:37.584" v="139" actId="478"/>
          <ac:spMkLst>
            <pc:docMk/>
            <pc:sldMk cId="4035281515" sldId="339"/>
            <ac:spMk id="10" creationId="{818D2B30-DB9C-40BD-A468-2D3CAAAE5159}"/>
          </ac:spMkLst>
        </pc:spChg>
        <pc:spChg chg="add del mod">
          <ac:chgData name="" userId="ba44684ad8d026ef" providerId="LiveId" clId="{8C0ED6D1-0783-415E-8E80-7BDEEB5DC2FA}" dt="2022-09-30T04:18:37.584" v="139" actId="478"/>
          <ac:spMkLst>
            <pc:docMk/>
            <pc:sldMk cId="4035281515" sldId="339"/>
            <ac:spMk id="12" creationId="{99FFDF63-EA50-43A1-BDE9-A9F9C903C7E3}"/>
          </ac:spMkLst>
        </pc:spChg>
        <pc:picChg chg="add del">
          <ac:chgData name="" userId="ba44684ad8d026ef" providerId="LiveId" clId="{8C0ED6D1-0783-415E-8E80-7BDEEB5DC2FA}" dt="2022-09-30T04:18:35.035" v="138" actId="478"/>
          <ac:picMkLst>
            <pc:docMk/>
            <pc:sldMk cId="4035281515" sldId="339"/>
            <ac:picMk id="5" creationId="{FFF34047-F99E-494D-87E6-D674FE6BFF7A}"/>
          </ac:picMkLst>
        </pc:picChg>
        <pc:picChg chg="add mod">
          <ac:chgData name="" userId="ba44684ad8d026ef" providerId="LiveId" clId="{8C0ED6D1-0783-415E-8E80-7BDEEB5DC2FA}" dt="2022-09-30T04:18:43.961" v="156" actId="1035"/>
          <ac:picMkLst>
            <pc:docMk/>
            <pc:sldMk cId="4035281515" sldId="339"/>
            <ac:picMk id="13" creationId="{24FF9B67-2BE1-4FA8-8AEC-B0E10092273C}"/>
          </ac:picMkLst>
        </pc:picChg>
      </pc:sldChg>
      <pc:sldChg chg="addSp delSp modSp">
        <pc:chgData name="" userId="ba44684ad8d026ef" providerId="LiveId" clId="{8C0ED6D1-0783-415E-8E80-7BDEEB5DC2FA}" dt="2022-09-30T04:18:55.400" v="159"/>
        <pc:sldMkLst>
          <pc:docMk/>
          <pc:sldMk cId="2791330934" sldId="340"/>
        </pc:sldMkLst>
        <pc:spChg chg="del">
          <ac:chgData name="" userId="ba44684ad8d026ef" providerId="LiveId" clId="{8C0ED6D1-0783-415E-8E80-7BDEEB5DC2FA}" dt="2022-09-30T04:18:49.770" v="157" actId="478"/>
          <ac:spMkLst>
            <pc:docMk/>
            <pc:sldMk cId="2791330934" sldId="340"/>
            <ac:spMk id="2" creationId="{0E7CF842-2D7F-4A7B-B1BF-54FACECAE8CC}"/>
          </ac:spMkLst>
        </pc:spChg>
        <pc:spChg chg="del">
          <ac:chgData name="" userId="ba44684ad8d026ef" providerId="LiveId" clId="{8C0ED6D1-0783-415E-8E80-7BDEEB5DC2FA}" dt="2022-09-30T04:18:49.770" v="157" actId="478"/>
          <ac:spMkLst>
            <pc:docMk/>
            <pc:sldMk cId="2791330934" sldId="340"/>
            <ac:spMk id="4" creationId="{750A1597-E75C-407B-B5AE-C8E6D32DF269}"/>
          </ac:spMkLst>
        </pc:spChg>
        <pc:spChg chg="add del mod">
          <ac:chgData name="" userId="ba44684ad8d026ef" providerId="LiveId" clId="{8C0ED6D1-0783-415E-8E80-7BDEEB5DC2FA}" dt="2022-09-30T04:18:53.144" v="158" actId="478"/>
          <ac:spMkLst>
            <pc:docMk/>
            <pc:sldMk cId="2791330934" sldId="340"/>
            <ac:spMk id="5" creationId="{69484EEB-7421-452D-BFEF-618437362B2F}"/>
          </ac:spMkLst>
        </pc:spChg>
        <pc:spChg chg="add del mod">
          <ac:chgData name="" userId="ba44684ad8d026ef" providerId="LiveId" clId="{8C0ED6D1-0783-415E-8E80-7BDEEB5DC2FA}" dt="2022-09-30T04:18:53.144" v="158" actId="478"/>
          <ac:spMkLst>
            <pc:docMk/>
            <pc:sldMk cId="2791330934" sldId="340"/>
            <ac:spMk id="7" creationId="{C49C3EF4-1FD2-4184-9FC2-348E572E565E}"/>
          </ac:spMkLst>
        </pc:spChg>
        <pc:picChg chg="add">
          <ac:chgData name="" userId="ba44684ad8d026ef" providerId="LiveId" clId="{8C0ED6D1-0783-415E-8E80-7BDEEB5DC2FA}" dt="2022-09-30T04:18:55.400" v="159"/>
          <ac:picMkLst>
            <pc:docMk/>
            <pc:sldMk cId="2791330934" sldId="340"/>
            <ac:picMk id="8" creationId="{BA828DF3-8353-44BD-8E1F-54C8DE2EE068}"/>
          </ac:picMkLst>
        </pc:picChg>
      </pc:sldChg>
      <pc:sldChg chg="addSp delSp modSp">
        <pc:chgData name="" userId="ba44684ad8d026ef" providerId="LiveId" clId="{8C0ED6D1-0783-415E-8E80-7BDEEB5DC2FA}" dt="2022-09-30T04:16:28.684" v="63" actId="1076"/>
        <pc:sldMkLst>
          <pc:docMk/>
          <pc:sldMk cId="2722607063" sldId="351"/>
        </pc:sldMkLst>
        <pc:spChg chg="del mod">
          <ac:chgData name="" userId="ba44684ad8d026ef" providerId="LiveId" clId="{8C0ED6D1-0783-415E-8E80-7BDEEB5DC2FA}" dt="2022-09-30T04:16:10.101" v="57" actId="478"/>
          <ac:spMkLst>
            <pc:docMk/>
            <pc:sldMk cId="2722607063" sldId="351"/>
            <ac:spMk id="2" creationId="{0E7CF842-2D7F-4A7B-B1BF-54FACECAE8CC}"/>
          </ac:spMkLst>
        </pc:spChg>
        <pc:spChg chg="add del mod">
          <ac:chgData name="" userId="ba44684ad8d026ef" providerId="LiveId" clId="{8C0ED6D1-0783-415E-8E80-7BDEEB5DC2FA}" dt="2022-09-30T04:16:13.074" v="58" actId="478"/>
          <ac:spMkLst>
            <pc:docMk/>
            <pc:sldMk cId="2722607063" sldId="351"/>
            <ac:spMk id="4" creationId="{8B9CBEC4-3E6F-4718-8B11-F9CCD579432E}"/>
          </ac:spMkLst>
        </pc:spChg>
        <pc:spChg chg="del">
          <ac:chgData name="" userId="ba44684ad8d026ef" providerId="LiveId" clId="{8C0ED6D1-0783-415E-8E80-7BDEEB5DC2FA}" dt="2022-09-30T04:16:22.834" v="61" actId="478"/>
          <ac:spMkLst>
            <pc:docMk/>
            <pc:sldMk cId="2722607063" sldId="351"/>
            <ac:spMk id="12" creationId="{50D3B3F2-B8E3-4848-A29D-5A0EA18D2AAC}"/>
          </ac:spMkLst>
        </pc:spChg>
        <pc:spChg chg="del">
          <ac:chgData name="" userId="ba44684ad8d026ef" providerId="LiveId" clId="{8C0ED6D1-0783-415E-8E80-7BDEEB5DC2FA}" dt="2022-09-30T04:16:22.834" v="61" actId="478"/>
          <ac:spMkLst>
            <pc:docMk/>
            <pc:sldMk cId="2722607063" sldId="351"/>
            <ac:spMk id="14" creationId="{B82FD202-8832-4F8E-927B-D6D65F383DFE}"/>
          </ac:spMkLst>
        </pc:spChg>
        <pc:spChg chg="del">
          <ac:chgData name="" userId="ba44684ad8d026ef" providerId="LiveId" clId="{8C0ED6D1-0783-415E-8E80-7BDEEB5DC2FA}" dt="2022-09-30T04:16:22.834" v="61" actId="478"/>
          <ac:spMkLst>
            <pc:docMk/>
            <pc:sldMk cId="2722607063" sldId="351"/>
            <ac:spMk id="15" creationId="{A90FFE42-1F97-47C1-86AE-48478979A415}"/>
          </ac:spMkLst>
        </pc:spChg>
        <pc:spChg chg="del">
          <ac:chgData name="" userId="ba44684ad8d026ef" providerId="LiveId" clId="{8C0ED6D1-0783-415E-8E80-7BDEEB5DC2FA}" dt="2022-09-30T04:16:22.834" v="61" actId="478"/>
          <ac:spMkLst>
            <pc:docMk/>
            <pc:sldMk cId="2722607063" sldId="351"/>
            <ac:spMk id="17" creationId="{6A6C04C8-5929-4111-A9BA-0380D724576C}"/>
          </ac:spMkLst>
        </pc:spChg>
        <pc:picChg chg="add mod">
          <ac:chgData name="" userId="ba44684ad8d026ef" providerId="LiveId" clId="{8C0ED6D1-0783-415E-8E80-7BDEEB5DC2FA}" dt="2022-09-30T04:16:18.468" v="60" actId="1076"/>
          <ac:picMkLst>
            <pc:docMk/>
            <pc:sldMk cId="2722607063" sldId="351"/>
            <ac:picMk id="5" creationId="{4B389EFA-C3E3-4789-9554-DE2EC9C89F30}"/>
          </ac:picMkLst>
        </pc:picChg>
        <pc:picChg chg="add mod">
          <ac:chgData name="" userId="ba44684ad8d026ef" providerId="LiveId" clId="{8C0ED6D1-0783-415E-8E80-7BDEEB5DC2FA}" dt="2022-09-30T04:16:28.684" v="63" actId="1076"/>
          <ac:picMkLst>
            <pc:docMk/>
            <pc:sldMk cId="2722607063" sldId="351"/>
            <ac:picMk id="6" creationId="{5DE1D610-F488-4CC6-A356-96EDD05388F3}"/>
          </ac:picMkLst>
        </pc:picChg>
        <pc:picChg chg="del">
          <ac:chgData name="" userId="ba44684ad8d026ef" providerId="LiveId" clId="{8C0ED6D1-0783-415E-8E80-7BDEEB5DC2FA}" dt="2022-09-30T04:16:22.834" v="61" actId="478"/>
          <ac:picMkLst>
            <pc:docMk/>
            <pc:sldMk cId="2722607063" sldId="351"/>
            <ac:picMk id="9" creationId="{A55BF3A9-89F5-494C-AF13-043399F3BC01}"/>
          </ac:picMkLst>
        </pc:picChg>
        <pc:picChg chg="del">
          <ac:chgData name="" userId="ba44684ad8d026ef" providerId="LiveId" clId="{8C0ED6D1-0783-415E-8E80-7BDEEB5DC2FA}" dt="2022-09-30T04:16:22.834" v="61" actId="478"/>
          <ac:picMkLst>
            <pc:docMk/>
            <pc:sldMk cId="2722607063" sldId="351"/>
            <ac:picMk id="16" creationId="{187552C9-2481-417D-B18A-CE2A3CC58085}"/>
          </ac:picMkLst>
        </pc:picChg>
      </pc:sldChg>
    </pc:docChg>
  </pc:docChgLst>
  <pc:docChgLst>
    <pc:chgData userId="ba44684ad8d026ef" providerId="LiveId" clId="{D6BCB681-2E6E-4345-8BAD-1CA60940560D}"/>
    <pc:docChg chg="custSel modSld">
      <pc:chgData name="" userId="ba44684ad8d026ef" providerId="LiveId" clId="{D6BCB681-2E6E-4345-8BAD-1CA60940560D}" dt="2022-09-29T23:32:13.435" v="307" actId="6549"/>
      <pc:docMkLst>
        <pc:docMk/>
      </pc:docMkLst>
      <pc:sldChg chg="addSp delSp modSp">
        <pc:chgData name="" userId="ba44684ad8d026ef" providerId="LiveId" clId="{D6BCB681-2E6E-4345-8BAD-1CA60940560D}" dt="2022-09-29T23:23:51.012" v="126" actId="1076"/>
        <pc:sldMkLst>
          <pc:docMk/>
          <pc:sldMk cId="349541361" sldId="256"/>
        </pc:sldMkLst>
        <pc:spChg chg="del mod">
          <ac:chgData name="" userId="ba44684ad8d026ef" providerId="LiveId" clId="{D6BCB681-2E6E-4345-8BAD-1CA60940560D}" dt="2022-09-29T23:16:50.420" v="16" actId="478"/>
          <ac:spMkLst>
            <pc:docMk/>
            <pc:sldMk cId="349541361" sldId="256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19:45.810" v="41" actId="20577"/>
          <ac:spMkLst>
            <pc:docMk/>
            <pc:sldMk cId="349541361" sldId="256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6:28.152" v="9" actId="1076"/>
          <ac:spMkLst>
            <pc:docMk/>
            <pc:sldMk cId="349541361" sldId="256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3:51.012" v="126" actId="1076"/>
          <ac:picMkLst>
            <pc:docMk/>
            <pc:sldMk cId="349541361" sldId="256"/>
            <ac:picMk id="4" creationId="{85038460-30CC-488D-88E6-C829B027D229}"/>
          </ac:picMkLst>
        </pc:picChg>
      </pc:sldChg>
      <pc:sldChg chg="modSp">
        <pc:chgData name="" userId="ba44684ad8d026ef" providerId="LiveId" clId="{D6BCB681-2E6E-4345-8BAD-1CA60940560D}" dt="2022-09-29T23:32:13.435" v="307" actId="6549"/>
        <pc:sldMkLst>
          <pc:docMk/>
          <pc:sldMk cId="1519434007" sldId="268"/>
        </pc:sldMkLst>
        <pc:spChg chg="mod">
          <ac:chgData name="" userId="ba44684ad8d026ef" providerId="LiveId" clId="{D6BCB681-2E6E-4345-8BAD-1CA60940560D}" dt="2022-09-29T23:32:13.435" v="307" actId="6549"/>
          <ac:spMkLst>
            <pc:docMk/>
            <pc:sldMk cId="1519434007" sldId="268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1:43.849" v="102" actId="20577"/>
        <pc:sldMkLst>
          <pc:docMk/>
          <pc:sldMk cId="2651079462" sldId="269"/>
        </pc:sldMkLst>
        <pc:spChg chg="mod">
          <ac:chgData name="" userId="ba44684ad8d026ef" providerId="LiveId" clId="{D6BCB681-2E6E-4345-8BAD-1CA60940560D}" dt="2022-09-29T23:21:43.849" v="102" actId="20577"/>
          <ac:spMkLst>
            <pc:docMk/>
            <pc:sldMk cId="2651079462" sldId="26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2:19.962" v="104" actId="20577"/>
        <pc:sldMkLst>
          <pc:docMk/>
          <pc:sldMk cId="3517836183" sldId="290"/>
        </pc:sldMkLst>
        <pc:spChg chg="mod">
          <ac:chgData name="" userId="ba44684ad8d026ef" providerId="LiveId" clId="{D6BCB681-2E6E-4345-8BAD-1CA60940560D}" dt="2022-09-29T23:22:19.962" v="104" actId="20577"/>
          <ac:spMkLst>
            <pc:docMk/>
            <pc:sldMk cId="3517836183" sldId="29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19:56.769" v="44" actId="20577"/>
        <pc:sldMkLst>
          <pc:docMk/>
          <pc:sldMk cId="4049226008" sldId="323"/>
        </pc:sldMkLst>
        <pc:spChg chg="del">
          <ac:chgData name="" userId="ba44684ad8d026ef" providerId="LiveId" clId="{D6BCB681-2E6E-4345-8BAD-1CA60940560D}" dt="2022-09-29T23:17:16.920" v="20" actId="478"/>
          <ac:spMkLst>
            <pc:docMk/>
            <pc:sldMk cId="4049226008" sldId="323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19:56.769" v="44" actId="20577"/>
          <ac:spMkLst>
            <pc:docMk/>
            <pc:sldMk cId="4049226008" sldId="323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17:43.207" v="31" actId="1076"/>
          <ac:spMkLst>
            <pc:docMk/>
            <pc:sldMk cId="4049226008" sldId="323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17:25.088" v="22" actId="1076"/>
          <ac:picMkLst>
            <pc:docMk/>
            <pc:sldMk cId="4049226008" sldId="323"/>
            <ac:picMk id="5" creationId="{5E3330C9-738C-4BB9-A875-769D45275BC0}"/>
          </ac:picMkLst>
        </pc:picChg>
      </pc:sldChg>
      <pc:sldChg chg="modSp">
        <pc:chgData name="" userId="ba44684ad8d026ef" providerId="LiveId" clId="{D6BCB681-2E6E-4345-8BAD-1CA60940560D}" dt="2022-09-29T23:25:03.023" v="166" actId="20577"/>
        <pc:sldMkLst>
          <pc:docMk/>
          <pc:sldMk cId="2883912020" sldId="329"/>
        </pc:sldMkLst>
        <pc:spChg chg="mod">
          <ac:chgData name="" userId="ba44684ad8d026ef" providerId="LiveId" clId="{D6BCB681-2E6E-4345-8BAD-1CA60940560D}" dt="2022-09-29T23:25:03.023" v="166" actId="20577"/>
          <ac:spMkLst>
            <pc:docMk/>
            <pc:sldMk cId="2883912020" sldId="329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26:34.321" v="196" actId="1076"/>
        <pc:sldMkLst>
          <pc:docMk/>
          <pc:sldMk cId="2198197770" sldId="331"/>
        </pc:sldMkLst>
        <pc:spChg chg="del">
          <ac:chgData name="" userId="ba44684ad8d026ef" providerId="LiveId" clId="{D6BCB681-2E6E-4345-8BAD-1CA60940560D}" dt="2022-09-29T23:25:47.937" v="167" actId="478"/>
          <ac:spMkLst>
            <pc:docMk/>
            <pc:sldMk cId="2198197770" sldId="331"/>
            <ac:spMk id="3" creationId="{7B9AA255-7D07-4439-BB20-10846A6300CD}"/>
          </ac:spMkLst>
        </pc:spChg>
        <pc:spChg chg="mod">
          <ac:chgData name="" userId="ba44684ad8d026ef" providerId="LiveId" clId="{D6BCB681-2E6E-4345-8BAD-1CA60940560D}" dt="2022-09-29T23:26:29.507" v="195" actId="1036"/>
          <ac:spMkLst>
            <pc:docMk/>
            <pc:sldMk cId="2198197770" sldId="331"/>
            <ac:spMk id="7" creationId="{D0B29605-6A65-4664-B821-6918A4ACA5C1}"/>
          </ac:spMkLst>
        </pc:spChg>
        <pc:spChg chg="mod">
          <ac:chgData name="" userId="ba44684ad8d026ef" providerId="LiveId" clId="{D6BCB681-2E6E-4345-8BAD-1CA60940560D}" dt="2022-09-29T23:26:34.321" v="196" actId="1076"/>
          <ac:spMkLst>
            <pc:docMk/>
            <pc:sldMk cId="2198197770" sldId="331"/>
            <ac:spMk id="8" creationId="{5A2843CA-F9DB-4B17-BBFA-99BC11FD9C83}"/>
          </ac:spMkLst>
        </pc:spChg>
        <pc:picChg chg="add mod">
          <ac:chgData name="" userId="ba44684ad8d026ef" providerId="LiveId" clId="{D6BCB681-2E6E-4345-8BAD-1CA60940560D}" dt="2022-09-29T23:25:53.792" v="169" actId="1076"/>
          <ac:picMkLst>
            <pc:docMk/>
            <pc:sldMk cId="2198197770" sldId="331"/>
            <ac:picMk id="2" creationId="{82881C1C-8C79-4A69-8137-1CC1FECFA7AA}"/>
          </ac:picMkLst>
        </pc:picChg>
      </pc:sldChg>
      <pc:sldChg chg="modSp">
        <pc:chgData name="" userId="ba44684ad8d026ef" providerId="LiveId" clId="{D6BCB681-2E6E-4345-8BAD-1CA60940560D}" dt="2022-09-29T23:26:50.277" v="223" actId="1036"/>
        <pc:sldMkLst>
          <pc:docMk/>
          <pc:sldMk cId="2483561197" sldId="332"/>
        </pc:sldMkLst>
        <pc:spChg chg="mod">
          <ac:chgData name="" userId="ba44684ad8d026ef" providerId="LiveId" clId="{D6BCB681-2E6E-4345-8BAD-1CA60940560D}" dt="2022-09-29T23:26:50.277" v="223" actId="1036"/>
          <ac:spMkLst>
            <pc:docMk/>
            <pc:sldMk cId="2483561197" sldId="332"/>
            <ac:spMk id="10" creationId="{70CDD9B2-9B95-47C2-A4A6-E0CB2B01FE9E}"/>
          </ac:spMkLst>
        </pc:spChg>
      </pc:sldChg>
      <pc:sldChg chg="modSp">
        <pc:chgData name="" userId="ba44684ad8d026ef" providerId="LiveId" clId="{D6BCB681-2E6E-4345-8BAD-1CA60940560D}" dt="2022-09-29T23:27:33.936" v="262"/>
        <pc:sldMkLst>
          <pc:docMk/>
          <pc:sldMk cId="1642134267" sldId="337"/>
        </pc:sldMkLst>
        <pc:spChg chg="mod">
          <ac:chgData name="" userId="ba44684ad8d026ef" providerId="LiveId" clId="{D6BCB681-2E6E-4345-8BAD-1CA60940560D}" dt="2022-09-29T23:27:33.936" v="262"/>
          <ac:spMkLst>
            <pc:docMk/>
            <pc:sldMk cId="1642134267" sldId="337"/>
            <ac:spMk id="16" creationId="{0479C43A-A569-47B1-9B73-BA292480175A}"/>
          </ac:spMkLst>
        </pc:spChg>
      </pc:sldChg>
      <pc:sldChg chg="modSp">
        <pc:chgData name="" userId="ba44684ad8d026ef" providerId="LiveId" clId="{D6BCB681-2E6E-4345-8BAD-1CA60940560D}" dt="2022-09-29T23:28:30.763" v="268" actId="20577"/>
        <pc:sldMkLst>
          <pc:docMk/>
          <pc:sldMk cId="4035281515" sldId="339"/>
        </pc:sldMkLst>
        <pc:spChg chg="mod">
          <ac:chgData name="" userId="ba44684ad8d026ef" providerId="LiveId" clId="{D6BCB681-2E6E-4345-8BAD-1CA60940560D}" dt="2022-09-29T23:28:30.763" v="268" actId="20577"/>
          <ac:spMkLst>
            <pc:docMk/>
            <pc:sldMk cId="4035281515" sldId="339"/>
            <ac:spMk id="4" creationId="{750A1597-E75C-407B-B5AE-C8E6D32DF269}"/>
          </ac:spMkLst>
        </pc:spChg>
      </pc:sldChg>
      <pc:sldChg chg="modSp">
        <pc:chgData name="" userId="ba44684ad8d026ef" providerId="LiveId" clId="{D6BCB681-2E6E-4345-8BAD-1CA60940560D}" dt="2022-09-29T23:29:06.097" v="274" actId="6549"/>
        <pc:sldMkLst>
          <pc:docMk/>
          <pc:sldMk cId="2791330934" sldId="340"/>
        </pc:sldMkLst>
        <pc:spChg chg="mod">
          <ac:chgData name="" userId="ba44684ad8d026ef" providerId="LiveId" clId="{D6BCB681-2E6E-4345-8BAD-1CA60940560D}" dt="2022-09-29T23:29:06.097" v="274" actId="6549"/>
          <ac:spMkLst>
            <pc:docMk/>
            <pc:sldMk cId="2791330934" sldId="340"/>
            <ac:spMk id="4" creationId="{750A1597-E75C-407B-B5AE-C8E6D32DF269}"/>
          </ac:spMkLst>
        </pc:spChg>
      </pc:sldChg>
      <pc:sldChg chg="addSp delSp modSp">
        <pc:chgData name="" userId="ba44684ad8d026ef" providerId="LiveId" clId="{D6BCB681-2E6E-4345-8BAD-1CA60940560D}" dt="2022-09-29T23:30:41.001" v="300" actId="170"/>
        <pc:sldMkLst>
          <pc:docMk/>
          <pc:sldMk cId="1486999558" sldId="341"/>
        </pc:sldMkLst>
        <pc:spChg chg="del">
          <ac:chgData name="" userId="ba44684ad8d026ef" providerId="LiveId" clId="{D6BCB681-2E6E-4345-8BAD-1CA60940560D}" dt="2022-09-29T23:29:18.596" v="275" actId="478"/>
          <ac:spMkLst>
            <pc:docMk/>
            <pc:sldMk cId="1486999558" sldId="341"/>
            <ac:spMk id="3" creationId="{7B9AA255-7D07-4439-BB20-10846A6300CD}"/>
          </ac:spMkLst>
        </pc:spChg>
        <pc:spChg chg="mod ord">
          <ac:chgData name="" userId="ba44684ad8d026ef" providerId="LiveId" clId="{D6BCB681-2E6E-4345-8BAD-1CA60940560D}" dt="2022-09-29T23:30:41.001" v="300" actId="170"/>
          <ac:spMkLst>
            <pc:docMk/>
            <pc:sldMk cId="1486999558" sldId="341"/>
            <ac:spMk id="7" creationId="{D0B29605-6A65-4664-B821-6918A4ACA5C1}"/>
          </ac:spMkLst>
        </pc:spChg>
        <pc:picChg chg="add mod">
          <ac:chgData name="" userId="ba44684ad8d026ef" providerId="LiveId" clId="{D6BCB681-2E6E-4345-8BAD-1CA60940560D}" dt="2022-09-29T23:30:33.985" v="298" actId="1076"/>
          <ac:picMkLst>
            <pc:docMk/>
            <pc:sldMk cId="1486999558" sldId="341"/>
            <ac:picMk id="2" creationId="{3B733A7B-2217-40BE-B3D9-CDFEC950CF9E}"/>
          </ac:picMkLst>
        </pc:picChg>
      </pc:sldChg>
      <pc:sldChg chg="modSp">
        <pc:chgData name="" userId="ba44684ad8d026ef" providerId="LiveId" clId="{D6BCB681-2E6E-4345-8BAD-1CA60940560D}" dt="2022-09-29T23:31:02.130" v="302" actId="5793"/>
        <pc:sldMkLst>
          <pc:docMk/>
          <pc:sldMk cId="3036763779" sldId="345"/>
        </pc:sldMkLst>
        <pc:spChg chg="mod">
          <ac:chgData name="" userId="ba44684ad8d026ef" providerId="LiveId" clId="{D6BCB681-2E6E-4345-8BAD-1CA60940560D}" dt="2022-09-29T23:31:02.130" v="302" actId="5793"/>
          <ac:spMkLst>
            <pc:docMk/>
            <pc:sldMk cId="3036763779" sldId="345"/>
            <ac:spMk id="3" creationId="{37C616DE-A6F0-4F13-B8DB-7188D65B0E26}"/>
          </ac:spMkLst>
        </pc:spChg>
      </pc:sldChg>
      <pc:sldChg chg="modSp">
        <pc:chgData name="" userId="ba44684ad8d026ef" providerId="LiveId" clId="{D6BCB681-2E6E-4345-8BAD-1CA60940560D}" dt="2022-09-29T23:31:56.482" v="304" actId="20577"/>
        <pc:sldMkLst>
          <pc:docMk/>
          <pc:sldMk cId="1395003863" sldId="350"/>
        </pc:sldMkLst>
        <pc:spChg chg="mod">
          <ac:chgData name="" userId="ba44684ad8d026ef" providerId="LiveId" clId="{D6BCB681-2E6E-4345-8BAD-1CA60940560D}" dt="2022-09-29T23:31:56.482" v="304" actId="20577"/>
          <ac:spMkLst>
            <pc:docMk/>
            <pc:sldMk cId="1395003863" sldId="350"/>
            <ac:spMk id="4" creationId="{750A1597-E75C-407B-B5AE-C8E6D32DF26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7624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때로는 “내가 사춘기일까” 고민이 되기도 하지요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친구들은 사춘기가 온 것 같은데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내가 사춘기가 맞는지 잘 모르겠다고요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그럼 아래의 질문을 읽고 솔직하게 답해 보세요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● 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</a:t>
            </a:r>
            <a:r>
              <a:rPr lang="ko-KR" altLang="en-US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네”’가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많다면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( 8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~11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 여행의 중간쯤 와 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몸의 변화와 감정은 모두 정상적 과정이니 걱정하지 마세요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사춘기에 겪는  몸의 변화와 감정을 다루는 방법을 배워봐요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● 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</a:t>
            </a:r>
            <a:r>
              <a:rPr lang="ko-KR" altLang="en-US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아니오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”’가 많다면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( 0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~3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아직 사춘기 여행을 시작하지 않았어요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그렇지만 곧 시작할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앞으로 겪게 될 변화에 대해 미리 알아보세요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● 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</a:t>
            </a:r>
            <a:r>
              <a:rPr lang="ko-KR" altLang="en-US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네”’와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‘”</a:t>
            </a:r>
            <a:r>
              <a:rPr lang="ko-KR" altLang="en-US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아니오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”’가 비슷하다면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( 4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~7</a:t>
            </a:r>
            <a:r>
              <a:rPr lang="ko-KR" alt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 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 막 사춘기 여행을 시작했어요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앞으로 새롭고 신기한 일들이 여러분을 기다리고 있을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903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46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610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760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71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사춘기에는 생식 기능이 만들어지고 어른의 몸처럼 변하기 시작하는 새로운 성장 시기입니다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작은 변화부터 큰 변화까지 몸에서 다양한 일들이 복잡하게 일어나지요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사춘기를 기차 여행에 비유해 보면 사춘기 몸의 변화를 예상하고 미리 준비할 수 있을 거예요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 다 같이 사춘기 기차 여행을 출발해 볼까요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557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3499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11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2881C1C-8C79-4A69-8137-1CC1FECFA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2782" y="239390"/>
            <a:ext cx="5870957" cy="535275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51862BDE-00D8-459F-950D-28F990327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820" y="455001"/>
            <a:ext cx="3468925" cy="83522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8E63F35-22C7-4AAC-9936-764B14FD44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6955" y="4130907"/>
            <a:ext cx="4487045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197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화면 캡처 2022-06-25 162646">
            <a:extLst>
              <a:ext uri="{FF2B5EF4-FFF2-40B4-BE49-F238E27FC236}">
                <a16:creationId xmlns:a16="http://schemas.microsoft.com/office/drawing/2014/main" id="{6C93FE7B-49A0-4A79-BC99-684DA7AA3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1322387"/>
            <a:ext cx="5614987" cy="544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3021715-5297-4EAE-B449-4768DC5AD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063" y="217924"/>
            <a:ext cx="7949873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6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A29A217-26F2-4810-91C0-27E95B4BE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456945"/>
            <a:ext cx="8132769" cy="1322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C81E1C8-7436-4030-AD68-F19B0EE2B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45" y="1704823"/>
            <a:ext cx="7888908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15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5D20BEF2-0FB4-43F1-A8BA-C22FAE6F0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662" y="385366"/>
            <a:ext cx="8132769" cy="13229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D2DD6AA-728F-452F-94CF-ADC8D7FAD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004" y="1871103"/>
            <a:ext cx="5809992" cy="39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12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A41EA729-147A-469D-9783-870D84BEAE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3" y="1618331"/>
            <a:ext cx="9108213" cy="465774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40FA079-351A-41C2-9325-2FAB3EE24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65709"/>
            <a:ext cx="8132769" cy="13229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9669791-1328-47A7-B6D1-FFAC634872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43" y="1083925"/>
            <a:ext cx="7943776" cy="51820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84E6A39-46DA-43AB-84BF-096F030878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2899" y="4703174"/>
            <a:ext cx="2402032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29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B389EFA-C3E3-4789-9554-DE2EC9C89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84" y="417616"/>
            <a:ext cx="8132769" cy="132294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E1D610-F488-4CC6-A356-96EDD0538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697" y="1594696"/>
            <a:ext cx="7980356" cy="447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07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CEE9966-9E26-46C0-95D2-2BF45B1B4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3" y="246232"/>
            <a:ext cx="8132769" cy="132294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CBC6CBD-2102-464F-B9A1-19B440510E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13" y="1285538"/>
            <a:ext cx="8309568" cy="523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34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화면 캡처 2022-06-22 161712">
            <a:extLst>
              <a:ext uri="{FF2B5EF4-FFF2-40B4-BE49-F238E27FC236}">
                <a16:creationId xmlns:a16="http://schemas.microsoft.com/office/drawing/2014/main" id="{9AC63EDC-6C85-45BF-8382-5CD2355C4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693" y="0"/>
            <a:ext cx="49434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6" name="Picture 2" descr="화면 캡처 2022-06-22 161655">
            <a:extLst>
              <a:ext uri="{FF2B5EF4-FFF2-40B4-BE49-F238E27FC236}">
                <a16:creationId xmlns:a16="http://schemas.microsoft.com/office/drawing/2014/main" id="{351F9188-882B-44D2-A365-0EBDF405C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2957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4504030-99A4-4F04-82A5-B5AE03B22E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863" y="0"/>
            <a:ext cx="4633362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80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C0CF373-9DD5-446F-8FBF-F9BDEC909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79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24FF9B67-2BE1-4FA8-8AEC-B0E1009227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15" y="454997"/>
            <a:ext cx="8132769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1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BA828DF3-8353-44BD-8E1F-54C8DE2EE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30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2797</TotalTime>
  <Words>189</Words>
  <Application>Microsoft Office PowerPoint</Application>
  <PresentationFormat>화면 슬라이드 쇼(4:3)</PresentationFormat>
  <Paragraphs>19</Paragraphs>
  <Slides>11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6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115</cp:revision>
  <dcterms:created xsi:type="dcterms:W3CDTF">2021-02-24T01:54:33Z</dcterms:created>
  <dcterms:modified xsi:type="dcterms:W3CDTF">2022-09-30T04:18:59Z</dcterms:modified>
</cp:coreProperties>
</file>